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1"/>
  </p:notesMasterIdLst>
  <p:sldIdLst>
    <p:sldId id="268" r:id="rId2"/>
    <p:sldId id="269" r:id="rId3"/>
    <p:sldId id="366" r:id="rId4"/>
    <p:sldId id="431" r:id="rId5"/>
    <p:sldId id="368" r:id="rId6"/>
    <p:sldId id="369" r:id="rId7"/>
    <p:sldId id="412" r:id="rId8"/>
    <p:sldId id="410" r:id="rId9"/>
    <p:sldId id="432" r:id="rId10"/>
    <p:sldId id="373" r:id="rId11"/>
    <p:sldId id="374" r:id="rId12"/>
    <p:sldId id="433" r:id="rId13"/>
    <p:sldId id="375" r:id="rId14"/>
    <p:sldId id="376" r:id="rId15"/>
    <p:sldId id="434" r:id="rId16"/>
    <p:sldId id="401" r:id="rId17"/>
    <p:sldId id="402" r:id="rId18"/>
    <p:sldId id="435" r:id="rId19"/>
    <p:sldId id="403" r:id="rId20"/>
    <p:sldId id="466" r:id="rId21"/>
    <p:sldId id="407" r:id="rId22"/>
    <p:sldId id="371" r:id="rId23"/>
    <p:sldId id="417" r:id="rId24"/>
    <p:sldId id="442" r:id="rId25"/>
    <p:sldId id="443" r:id="rId26"/>
    <p:sldId id="381" r:id="rId27"/>
    <p:sldId id="382" r:id="rId28"/>
    <p:sldId id="447" r:id="rId29"/>
    <p:sldId id="449" r:id="rId30"/>
    <p:sldId id="383" r:id="rId31"/>
    <p:sldId id="452" r:id="rId32"/>
    <p:sldId id="456" r:id="rId33"/>
    <p:sldId id="453" r:id="rId34"/>
    <p:sldId id="468" r:id="rId35"/>
    <p:sldId id="436" r:id="rId36"/>
    <p:sldId id="404" r:id="rId37"/>
    <p:sldId id="460" r:id="rId38"/>
    <p:sldId id="463" r:id="rId39"/>
    <p:sldId id="377" r:id="rId40"/>
    <p:sldId id="461" r:id="rId41"/>
    <p:sldId id="386" r:id="rId42"/>
    <p:sldId id="459" r:id="rId43"/>
    <p:sldId id="470" r:id="rId44"/>
    <p:sldId id="388" r:id="rId45"/>
    <p:sldId id="457" r:id="rId46"/>
    <p:sldId id="437" r:id="rId47"/>
    <p:sldId id="393" r:id="rId48"/>
    <p:sldId id="394" r:id="rId49"/>
    <p:sldId id="458" r:id="rId50"/>
    <p:sldId id="415" r:id="rId51"/>
    <p:sldId id="395" r:id="rId52"/>
    <p:sldId id="396" r:id="rId53"/>
    <p:sldId id="397" r:id="rId54"/>
    <p:sldId id="398" r:id="rId55"/>
    <p:sldId id="462" r:id="rId56"/>
    <p:sldId id="438" r:id="rId57"/>
    <p:sldId id="400" r:id="rId58"/>
    <p:sldId id="413" r:id="rId59"/>
    <p:sldId id="261" r:id="rId60"/>
    <p:sldId id="408" r:id="rId61"/>
    <p:sldId id="409" r:id="rId62"/>
    <p:sldId id="389" r:id="rId63"/>
    <p:sldId id="441" r:id="rId64"/>
    <p:sldId id="440" r:id="rId65"/>
    <p:sldId id="444" r:id="rId66"/>
    <p:sldId id="445" r:id="rId67"/>
    <p:sldId id="454" r:id="rId68"/>
    <p:sldId id="455" r:id="rId69"/>
    <p:sldId id="467"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8DB0"/>
    <a:srgbClr val="00B05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CA3D7-4178-4074-BFBC-7838B4FC2A60}" v="22189" dt="2022-02-01T14:05:47.9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077" autoAdjust="0"/>
  </p:normalViewPr>
  <p:slideViewPr>
    <p:cSldViewPr snapToGrid="0">
      <p:cViewPr varScale="1">
        <p:scale>
          <a:sx n="89" d="100"/>
          <a:sy n="89" d="100"/>
        </p:scale>
        <p:origin x="139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 Zechun" userId="f819a415c48f58b1" providerId="LiveId" clId="{B09CA3D7-4178-4074-BFBC-7838B4FC2A60}"/>
    <pc:docChg chg="undo redo custSel addSld delSld modSld sldOrd delMainMaster">
      <pc:chgData name="Wang Zechun" userId="f819a415c48f58b1" providerId="LiveId" clId="{B09CA3D7-4178-4074-BFBC-7838B4FC2A60}" dt="2022-02-01T14:05:47.926" v="30939" actId="20577"/>
      <pc:docMkLst>
        <pc:docMk/>
      </pc:docMkLst>
      <pc:sldChg chg="modSp del mod">
        <pc:chgData name="Wang Zechun" userId="f819a415c48f58b1" providerId="LiveId" clId="{B09CA3D7-4178-4074-BFBC-7838B4FC2A60}" dt="2022-01-16T10:36:44.160" v="132" actId="2696"/>
        <pc:sldMkLst>
          <pc:docMk/>
          <pc:sldMk cId="3046930251" sldId="256"/>
        </pc:sldMkLst>
        <pc:spChg chg="mod">
          <ac:chgData name="Wang Zechun" userId="f819a415c48f58b1" providerId="LiveId" clId="{B09CA3D7-4178-4074-BFBC-7838B4FC2A60}" dt="2022-01-16T10:29:07.795" v="41" actId="27636"/>
          <ac:spMkLst>
            <pc:docMk/>
            <pc:sldMk cId="3046930251" sldId="256"/>
            <ac:spMk id="2" creationId="{CA9E0E96-213B-4B41-B8D7-2A75F321F2AA}"/>
          </ac:spMkLst>
        </pc:spChg>
        <pc:spChg chg="mod">
          <ac:chgData name="Wang Zechun" userId="f819a415c48f58b1" providerId="LiveId" clId="{B09CA3D7-4178-4074-BFBC-7838B4FC2A60}" dt="2022-01-16T10:31:07.208" v="49" actId="14100"/>
          <ac:spMkLst>
            <pc:docMk/>
            <pc:sldMk cId="3046930251" sldId="256"/>
            <ac:spMk id="3" creationId="{A358C68B-1BD0-4F30-89BC-631595E2C52C}"/>
          </ac:spMkLst>
        </pc:spChg>
      </pc:sldChg>
      <pc:sldChg chg="new del">
        <pc:chgData name="Wang Zechun" userId="f819a415c48f58b1" providerId="LiveId" clId="{B09CA3D7-4178-4074-BFBC-7838B4FC2A60}" dt="2022-01-16T10:36:39.765" v="131" actId="2696"/>
        <pc:sldMkLst>
          <pc:docMk/>
          <pc:sldMk cId="637564442" sldId="257"/>
        </pc:sldMkLst>
      </pc:sldChg>
      <pc:sldChg chg="ord">
        <pc:chgData name="Wang Zechun" userId="f819a415c48f58b1" providerId="LiveId" clId="{B09CA3D7-4178-4074-BFBC-7838B4FC2A60}" dt="2022-01-20T13:35:20.596" v="6467"/>
        <pc:sldMkLst>
          <pc:docMk/>
          <pc:sldMk cId="1536321723" sldId="265"/>
        </pc:sldMkLst>
      </pc:sldChg>
      <pc:sldChg chg="ord">
        <pc:chgData name="Wang Zechun" userId="f819a415c48f58b1" providerId="LiveId" clId="{B09CA3D7-4178-4074-BFBC-7838B4FC2A60}" dt="2022-01-20T13:35:23.293" v="6469"/>
        <pc:sldMkLst>
          <pc:docMk/>
          <pc:sldMk cId="812142075" sldId="266"/>
        </pc:sldMkLst>
      </pc:sldChg>
      <pc:sldChg chg="del">
        <pc:chgData name="Wang Zechun" userId="f819a415c48f58b1" providerId="LiveId" clId="{B09CA3D7-4178-4074-BFBC-7838B4FC2A60}" dt="2022-01-16T10:48:04.261" v="402" actId="47"/>
        <pc:sldMkLst>
          <pc:docMk/>
          <pc:sldMk cId="4130531616" sldId="267"/>
        </pc:sldMkLst>
      </pc:sldChg>
      <pc:sldChg chg="addSp delSp modSp mod modNotesTx">
        <pc:chgData name="Wang Zechun" userId="f819a415c48f58b1" providerId="LiveId" clId="{B09CA3D7-4178-4074-BFBC-7838B4FC2A60}" dt="2022-01-24T09:23:57.918" v="27270" actId="20578"/>
        <pc:sldMkLst>
          <pc:docMk/>
          <pc:sldMk cId="2075700922" sldId="268"/>
        </pc:sldMkLst>
        <pc:spChg chg="add mod">
          <ac:chgData name="Wang Zechun" userId="f819a415c48f58b1" providerId="LiveId" clId="{B09CA3D7-4178-4074-BFBC-7838B4FC2A60}" dt="2022-01-16T10:36:30.707" v="130" actId="20577"/>
          <ac:spMkLst>
            <pc:docMk/>
            <pc:sldMk cId="2075700922" sldId="268"/>
            <ac:spMk id="3" creationId="{0F257284-DD2A-4339-8040-B102E0764C30}"/>
          </ac:spMkLst>
        </pc:spChg>
        <pc:spChg chg="add del">
          <ac:chgData name="Wang Zechun" userId="f819a415c48f58b1" providerId="LiveId" clId="{B09CA3D7-4178-4074-BFBC-7838B4FC2A60}" dt="2022-01-16T10:32:46.797" v="52" actId="22"/>
          <ac:spMkLst>
            <pc:docMk/>
            <pc:sldMk cId="2075700922" sldId="268"/>
            <ac:spMk id="6" creationId="{4FA3D441-742E-4F2B-B1AD-AAC08A583674}"/>
          </ac:spMkLst>
        </pc:spChg>
        <pc:spChg chg="mod">
          <ac:chgData name="Wang Zechun" userId="f819a415c48f58b1" providerId="LiveId" clId="{B09CA3D7-4178-4074-BFBC-7838B4FC2A60}" dt="2022-01-24T09:23:57.918" v="27270" actId="20578"/>
          <ac:spMkLst>
            <pc:docMk/>
            <pc:sldMk cId="2075700922" sldId="268"/>
            <ac:spMk id="8" creationId="{00000000-0000-0000-0000-000000000000}"/>
          </ac:spMkLst>
        </pc:spChg>
        <pc:spChg chg="mod">
          <ac:chgData name="Wang Zechun" userId="f819a415c48f58b1" providerId="LiveId" clId="{B09CA3D7-4178-4074-BFBC-7838B4FC2A60}" dt="2022-01-16T10:34:03.937" v="65" actId="1076"/>
          <ac:spMkLst>
            <pc:docMk/>
            <pc:sldMk cId="2075700922" sldId="268"/>
            <ac:spMk id="9" creationId="{00000000-0000-0000-0000-000000000000}"/>
          </ac:spMkLst>
        </pc:spChg>
      </pc:sldChg>
      <pc:sldChg chg="addSp delSp modSp add mod modNotesTx">
        <pc:chgData name="Wang Zechun" userId="f819a415c48f58b1" providerId="LiveId" clId="{B09CA3D7-4178-4074-BFBC-7838B4FC2A60}" dt="2022-02-01T13:40:08.187" v="30905" actId="20577"/>
        <pc:sldMkLst>
          <pc:docMk/>
          <pc:sldMk cId="930182375" sldId="269"/>
        </pc:sldMkLst>
        <pc:spChg chg="del">
          <ac:chgData name="Wang Zechun" userId="f819a415c48f58b1" providerId="LiveId" clId="{B09CA3D7-4178-4074-BFBC-7838B4FC2A60}" dt="2022-01-16T13:47:19.946" v="1336" actId="478"/>
          <ac:spMkLst>
            <pc:docMk/>
            <pc:sldMk cId="930182375" sldId="269"/>
            <ac:spMk id="2" creationId="{00000000-0000-0000-0000-000000000000}"/>
          </ac:spMkLst>
        </pc:spChg>
        <pc:spChg chg="del">
          <ac:chgData name="Wang Zechun" userId="f819a415c48f58b1" providerId="LiveId" clId="{B09CA3D7-4178-4074-BFBC-7838B4FC2A60}" dt="2022-01-16T10:37:20.939" v="140" actId="478"/>
          <ac:spMkLst>
            <pc:docMk/>
            <pc:sldMk cId="930182375" sldId="269"/>
            <ac:spMk id="8" creationId="{00000000-0000-0000-0000-000000000000}"/>
          </ac:spMkLst>
        </pc:spChg>
        <pc:spChg chg="del mod">
          <ac:chgData name="Wang Zechun" userId="f819a415c48f58b1" providerId="LiveId" clId="{B09CA3D7-4178-4074-BFBC-7838B4FC2A60}" dt="2022-01-16T10:37:20.037" v="139" actId="478"/>
          <ac:spMkLst>
            <pc:docMk/>
            <pc:sldMk cId="930182375" sldId="269"/>
            <ac:spMk id="9" creationId="{00000000-0000-0000-0000-000000000000}"/>
          </ac:spMkLst>
        </pc:spChg>
        <pc:spChg chg="mod">
          <ac:chgData name="Wang Zechun" userId="f819a415c48f58b1" providerId="LiveId" clId="{B09CA3D7-4178-4074-BFBC-7838B4FC2A60}" dt="2022-01-21T11:21:26.221" v="15056" actId="20577"/>
          <ac:spMkLst>
            <pc:docMk/>
            <pc:sldMk cId="930182375" sldId="269"/>
            <ac:spMk id="13" creationId="{00000000-0000-0000-0000-000000000000}"/>
          </ac:spMkLst>
        </pc:spChg>
        <pc:spChg chg="mod">
          <ac:chgData name="Wang Zechun" userId="f819a415c48f58b1" providerId="LiveId" clId="{B09CA3D7-4178-4074-BFBC-7838B4FC2A60}" dt="2022-01-16T10:38:05.265" v="164" actId="20577"/>
          <ac:spMkLst>
            <pc:docMk/>
            <pc:sldMk cId="930182375" sldId="269"/>
            <ac:spMk id="19" creationId="{00000000-0000-0000-0000-000000000000}"/>
          </ac:spMkLst>
        </pc:spChg>
        <pc:picChg chg="add mod">
          <ac:chgData name="Wang Zechun" userId="f819a415c48f58b1" providerId="LiveId" clId="{B09CA3D7-4178-4074-BFBC-7838B4FC2A60}" dt="2022-01-24T09:24:34.302" v="27277" actId="1076"/>
          <ac:picMkLst>
            <pc:docMk/>
            <pc:sldMk cId="930182375" sldId="269"/>
            <ac:picMk id="5" creationId="{3B98D6BB-2DA6-41E8-9300-7A2F4B9D9B19}"/>
          </ac:picMkLst>
        </pc:picChg>
        <pc:picChg chg="del">
          <ac:chgData name="Wang Zechun" userId="f819a415c48f58b1" providerId="LiveId" clId="{B09CA3D7-4178-4074-BFBC-7838B4FC2A60}" dt="2022-01-16T10:37:17.169" v="136" actId="478"/>
          <ac:picMkLst>
            <pc:docMk/>
            <pc:sldMk cId="930182375" sldId="269"/>
            <ac:picMk id="10" creationId="{00000000-0000-0000-0000-000000000000}"/>
          </ac:picMkLst>
        </pc:picChg>
      </pc:sldChg>
      <pc:sldChg chg="add del ord">
        <pc:chgData name="Wang Zechun" userId="f819a415c48f58b1" providerId="LiveId" clId="{B09CA3D7-4178-4074-BFBC-7838B4FC2A60}" dt="2022-01-16T10:48:07.240" v="404" actId="47"/>
        <pc:sldMkLst>
          <pc:docMk/>
          <pc:sldMk cId="1792697094" sldId="270"/>
        </pc:sldMkLst>
      </pc:sldChg>
      <pc:sldChg chg="add del ord">
        <pc:chgData name="Wang Zechun" userId="f819a415c48f58b1" providerId="LiveId" clId="{B09CA3D7-4178-4074-BFBC-7838B4FC2A60}" dt="2022-01-16T10:48:05.055" v="403" actId="47"/>
        <pc:sldMkLst>
          <pc:docMk/>
          <pc:sldMk cId="814954552" sldId="271"/>
        </pc:sldMkLst>
      </pc:sldChg>
      <pc:sldChg chg="modSp mod modNotesTx">
        <pc:chgData name="Wang Zechun" userId="f819a415c48f58b1" providerId="LiveId" clId="{B09CA3D7-4178-4074-BFBC-7838B4FC2A60}" dt="2022-01-20T20:08:39.105" v="9067" actId="20577"/>
        <pc:sldMkLst>
          <pc:docMk/>
          <pc:sldMk cId="618261076" sldId="366"/>
        </pc:sldMkLst>
        <pc:spChg chg="mod">
          <ac:chgData name="Wang Zechun" userId="f819a415c48f58b1" providerId="LiveId" clId="{B09CA3D7-4178-4074-BFBC-7838B4FC2A60}" dt="2022-01-20T16:08:14.167" v="8316" actId="1076"/>
          <ac:spMkLst>
            <pc:docMk/>
            <pc:sldMk cId="618261076" sldId="366"/>
            <ac:spMk id="8" creationId="{49FEFD6C-83A8-7842-84BD-058BCBBD8B0F}"/>
          </ac:spMkLst>
        </pc:spChg>
      </pc:sldChg>
      <pc:sldChg chg="modSp add del mod">
        <pc:chgData name="Wang Zechun" userId="f819a415c48f58b1" providerId="LiveId" clId="{B09CA3D7-4178-4074-BFBC-7838B4FC2A60}" dt="2022-01-20T15:37:32.557" v="7897" actId="47"/>
        <pc:sldMkLst>
          <pc:docMk/>
          <pc:sldMk cId="2848679859" sldId="367"/>
        </pc:sldMkLst>
        <pc:spChg chg="mod">
          <ac:chgData name="Wang Zechun" userId="f819a415c48f58b1" providerId="LiveId" clId="{B09CA3D7-4178-4074-BFBC-7838B4FC2A60}" dt="2022-01-20T15:36:42.789" v="7896" actId="20577"/>
          <ac:spMkLst>
            <pc:docMk/>
            <pc:sldMk cId="2848679859" sldId="367"/>
            <ac:spMk id="8" creationId="{49FEFD6C-83A8-7842-84BD-058BCBBD8B0F}"/>
          </ac:spMkLst>
        </pc:spChg>
      </pc:sldChg>
      <pc:sldChg chg="modSp add del mod modNotesTx">
        <pc:chgData name="Wang Zechun" userId="f819a415c48f58b1" providerId="LiveId" clId="{B09CA3D7-4178-4074-BFBC-7838B4FC2A60}" dt="2022-01-20T15:34:30.714" v="7888" actId="2696"/>
        <pc:sldMkLst>
          <pc:docMk/>
          <pc:sldMk cId="3271719577" sldId="367"/>
        </pc:sldMkLst>
        <pc:spChg chg="mod">
          <ac:chgData name="Wang Zechun" userId="f819a415c48f58b1" providerId="LiveId" clId="{B09CA3D7-4178-4074-BFBC-7838B4FC2A60}" dt="2022-01-16T16:24:08.798" v="4367" actId="20577"/>
          <ac:spMkLst>
            <pc:docMk/>
            <pc:sldMk cId="3271719577" sldId="367"/>
            <ac:spMk id="8" creationId="{49FEFD6C-83A8-7842-84BD-058BCBBD8B0F}"/>
          </ac:spMkLst>
        </pc:spChg>
      </pc:sldChg>
      <pc:sldChg chg="addSp delSp modSp add mod ord modNotesTx">
        <pc:chgData name="Wang Zechun" userId="f819a415c48f58b1" providerId="LiveId" clId="{B09CA3D7-4178-4074-BFBC-7838B4FC2A60}" dt="2022-02-01T09:45:33.772" v="29662" actId="1076"/>
        <pc:sldMkLst>
          <pc:docMk/>
          <pc:sldMk cId="1230888257" sldId="368"/>
        </pc:sldMkLst>
        <pc:spChg chg="del">
          <ac:chgData name="Wang Zechun" userId="f819a415c48f58b1" providerId="LiveId" clId="{B09CA3D7-4178-4074-BFBC-7838B4FC2A60}" dt="2022-01-16T13:47:15.992" v="1335" actId="478"/>
          <ac:spMkLst>
            <pc:docMk/>
            <pc:sldMk cId="1230888257" sldId="368"/>
            <ac:spMk id="2" creationId="{00000000-0000-0000-0000-000000000000}"/>
          </ac:spMkLst>
        </pc:spChg>
        <pc:spChg chg="add del mod">
          <ac:chgData name="Wang Zechun" userId="f819a415c48f58b1" providerId="LiveId" clId="{B09CA3D7-4178-4074-BFBC-7838B4FC2A60}" dt="2022-01-16T16:54:22.884" v="4852" actId="478"/>
          <ac:spMkLst>
            <pc:docMk/>
            <pc:sldMk cId="1230888257" sldId="368"/>
            <ac:spMk id="4" creationId="{67C094B6-4A82-41F6-AD8B-DAFB5A40479F}"/>
          </ac:spMkLst>
        </pc:spChg>
        <pc:spChg chg="add del mod">
          <ac:chgData name="Wang Zechun" userId="f819a415c48f58b1" providerId="LiveId" clId="{B09CA3D7-4178-4074-BFBC-7838B4FC2A60}" dt="2022-01-16T17:10:31.710" v="5148" actId="478"/>
          <ac:spMkLst>
            <pc:docMk/>
            <pc:sldMk cId="1230888257" sldId="368"/>
            <ac:spMk id="11" creationId="{AD37D51F-EB4D-42FA-8E2E-1A0EF8B6B9B1}"/>
          </ac:spMkLst>
        </pc:spChg>
        <pc:spChg chg="mod">
          <ac:chgData name="Wang Zechun" userId="f819a415c48f58b1" providerId="LiveId" clId="{B09CA3D7-4178-4074-BFBC-7838B4FC2A60}" dt="2022-01-16T17:13:31.694" v="5215" actId="14100"/>
          <ac:spMkLst>
            <pc:docMk/>
            <pc:sldMk cId="1230888257" sldId="368"/>
            <ac:spMk id="13" creationId="{00000000-0000-0000-0000-000000000000}"/>
          </ac:spMkLst>
        </pc:spChg>
        <pc:spChg chg="mod">
          <ac:chgData name="Wang Zechun" userId="f819a415c48f58b1" providerId="LiveId" clId="{B09CA3D7-4178-4074-BFBC-7838B4FC2A60}" dt="2022-01-16T11:06:38.346" v="644" actId="20577"/>
          <ac:spMkLst>
            <pc:docMk/>
            <pc:sldMk cId="1230888257" sldId="368"/>
            <ac:spMk id="19" creationId="{00000000-0000-0000-0000-000000000000}"/>
          </ac:spMkLst>
        </pc:spChg>
        <pc:picChg chg="add mod">
          <ac:chgData name="Wang Zechun" userId="f819a415c48f58b1" providerId="LiveId" clId="{B09CA3D7-4178-4074-BFBC-7838B4FC2A60}" dt="2022-02-01T09:45:33.772" v="29662" actId="1076"/>
          <ac:picMkLst>
            <pc:docMk/>
            <pc:sldMk cId="1230888257" sldId="368"/>
            <ac:picMk id="4" creationId="{BCD68D27-027B-49C7-A28F-AE38C8EAEE7C}"/>
          </ac:picMkLst>
        </pc:picChg>
        <pc:picChg chg="add mod">
          <ac:chgData name="Wang Zechun" userId="f819a415c48f58b1" providerId="LiveId" clId="{B09CA3D7-4178-4074-BFBC-7838B4FC2A60}" dt="2022-01-16T16:54:26.457" v="4854" actId="1076"/>
          <ac:picMkLst>
            <pc:docMk/>
            <pc:sldMk cId="1230888257" sldId="368"/>
            <ac:picMk id="6" creationId="{4683B417-0CBF-4F84-9295-472C8F739CEC}"/>
          </ac:picMkLst>
        </pc:picChg>
        <pc:picChg chg="add mod">
          <ac:chgData name="Wang Zechun" userId="f819a415c48f58b1" providerId="LiveId" clId="{B09CA3D7-4178-4074-BFBC-7838B4FC2A60}" dt="2022-01-16T17:10:45.287" v="5152" actId="1076"/>
          <ac:picMkLst>
            <pc:docMk/>
            <pc:sldMk cId="1230888257" sldId="368"/>
            <ac:picMk id="1026" creationId="{255AB61D-FD96-4D78-86D2-63C153E55958}"/>
          </ac:picMkLst>
        </pc:picChg>
      </pc:sldChg>
      <pc:sldChg chg="addSp delSp modSp add mod ord modNotesTx">
        <pc:chgData name="Wang Zechun" userId="f819a415c48f58b1" providerId="LiveId" clId="{B09CA3D7-4178-4074-BFBC-7838B4FC2A60}" dt="2022-02-01T13:41:15.648" v="30907" actId="1076"/>
        <pc:sldMkLst>
          <pc:docMk/>
          <pc:sldMk cId="3593700496" sldId="369"/>
        </pc:sldMkLst>
        <pc:spChg chg="del">
          <ac:chgData name="Wang Zechun" userId="f819a415c48f58b1" providerId="LiveId" clId="{B09CA3D7-4178-4074-BFBC-7838B4FC2A60}" dt="2022-01-16T13:47:12.527" v="1334" actId="478"/>
          <ac:spMkLst>
            <pc:docMk/>
            <pc:sldMk cId="3593700496" sldId="369"/>
            <ac:spMk id="2" creationId="{00000000-0000-0000-0000-000000000000}"/>
          </ac:spMkLst>
        </pc:spChg>
        <pc:spChg chg="add mod">
          <ac:chgData name="Wang Zechun" userId="f819a415c48f58b1" providerId="LiveId" clId="{B09CA3D7-4178-4074-BFBC-7838B4FC2A60}" dt="2022-02-01T13:41:15.648" v="30907" actId="1076"/>
          <ac:spMkLst>
            <pc:docMk/>
            <pc:sldMk cId="3593700496" sldId="369"/>
            <ac:spMk id="2" creationId="{FC5EB309-5A90-4D27-8427-3566C09E333B}"/>
          </ac:spMkLst>
        </pc:spChg>
        <pc:spChg chg="mod">
          <ac:chgData name="Wang Zechun" userId="f819a415c48f58b1" providerId="LiveId" clId="{B09CA3D7-4178-4074-BFBC-7838B4FC2A60}" dt="2022-02-01T09:46:56.878" v="29676" actId="14100"/>
          <ac:spMkLst>
            <pc:docMk/>
            <pc:sldMk cId="3593700496" sldId="369"/>
            <ac:spMk id="13" creationId="{00000000-0000-0000-0000-000000000000}"/>
          </ac:spMkLst>
        </pc:spChg>
        <pc:spChg chg="mod">
          <ac:chgData name="Wang Zechun" userId="f819a415c48f58b1" providerId="LiveId" clId="{B09CA3D7-4178-4074-BFBC-7838B4FC2A60}" dt="2022-01-16T10:55:03.081" v="480" actId="20577"/>
          <ac:spMkLst>
            <pc:docMk/>
            <pc:sldMk cId="3593700496" sldId="369"/>
            <ac:spMk id="19" creationId="{00000000-0000-0000-0000-000000000000}"/>
          </ac:spMkLst>
        </pc:spChg>
        <pc:picChg chg="add mod ord modCrop">
          <ac:chgData name="Wang Zechun" userId="f819a415c48f58b1" providerId="LiveId" clId="{B09CA3D7-4178-4074-BFBC-7838B4FC2A60}" dt="2022-02-01T09:47:01.628" v="29677" actId="1076"/>
          <ac:picMkLst>
            <pc:docMk/>
            <pc:sldMk cId="3593700496" sldId="369"/>
            <ac:picMk id="5" creationId="{0861B37D-5091-4F81-8454-5BE1FAF1EE04}"/>
          </ac:picMkLst>
        </pc:picChg>
      </pc:sldChg>
      <pc:sldChg chg="modSp add del mod">
        <pc:chgData name="Wang Zechun" userId="f819a415c48f58b1" providerId="LiveId" clId="{B09CA3D7-4178-4074-BFBC-7838B4FC2A60}" dt="2022-01-20T15:37:45.316" v="7905" actId="47"/>
        <pc:sldMkLst>
          <pc:docMk/>
          <pc:sldMk cId="2526387942" sldId="370"/>
        </pc:sldMkLst>
        <pc:spChg chg="mod">
          <ac:chgData name="Wang Zechun" userId="f819a415c48f58b1" providerId="LiveId" clId="{B09CA3D7-4178-4074-BFBC-7838B4FC2A60}" dt="2022-01-20T15:28:00.743" v="7868" actId="20577"/>
          <ac:spMkLst>
            <pc:docMk/>
            <pc:sldMk cId="2526387942" sldId="370"/>
            <ac:spMk id="8" creationId="{49FEFD6C-83A8-7842-84BD-058BCBBD8B0F}"/>
          </ac:spMkLst>
        </pc:spChg>
      </pc:sldChg>
      <pc:sldChg chg="addSp delSp modSp add mod modAnim modNotesTx">
        <pc:chgData name="Wang Zechun" userId="f819a415c48f58b1" providerId="LiveId" clId="{B09CA3D7-4178-4074-BFBC-7838B4FC2A60}" dt="2022-02-01T08:43:44.633" v="29454" actId="20577"/>
        <pc:sldMkLst>
          <pc:docMk/>
          <pc:sldMk cId="2337854958" sldId="371"/>
        </pc:sldMkLst>
        <pc:spChg chg="del">
          <ac:chgData name="Wang Zechun" userId="f819a415c48f58b1" providerId="LiveId" clId="{B09CA3D7-4178-4074-BFBC-7838B4FC2A60}" dt="2022-01-16T13:47:08.394" v="1333" actId="478"/>
          <ac:spMkLst>
            <pc:docMk/>
            <pc:sldMk cId="2337854958" sldId="371"/>
            <ac:spMk id="2" creationId="{00000000-0000-0000-0000-000000000000}"/>
          </ac:spMkLst>
        </pc:spChg>
        <pc:spChg chg="add mod">
          <ac:chgData name="Wang Zechun" userId="f819a415c48f58b1" providerId="LiveId" clId="{B09CA3D7-4178-4074-BFBC-7838B4FC2A60}" dt="2022-01-31T21:36:48.195" v="28817" actId="1076"/>
          <ac:spMkLst>
            <pc:docMk/>
            <pc:sldMk cId="2337854958" sldId="371"/>
            <ac:spMk id="2" creationId="{7CF14136-E0AD-4EDB-8C97-3A6453BB8F8E}"/>
          </ac:spMkLst>
        </pc:spChg>
        <pc:spChg chg="add del mod">
          <ac:chgData name="Wang Zechun" userId="f819a415c48f58b1" providerId="LiveId" clId="{B09CA3D7-4178-4074-BFBC-7838B4FC2A60}" dt="2022-01-31T21:39:47.394" v="28836" actId="478"/>
          <ac:spMkLst>
            <pc:docMk/>
            <pc:sldMk cId="2337854958" sldId="371"/>
            <ac:spMk id="9" creationId="{A2FF16F4-2044-4178-8E38-DE30E6291318}"/>
          </ac:spMkLst>
        </pc:spChg>
        <pc:spChg chg="mod">
          <ac:chgData name="Wang Zechun" userId="f819a415c48f58b1" providerId="LiveId" clId="{B09CA3D7-4178-4074-BFBC-7838B4FC2A60}" dt="2022-01-16T17:53:26.088" v="6024" actId="20577"/>
          <ac:spMkLst>
            <pc:docMk/>
            <pc:sldMk cId="2337854958" sldId="371"/>
            <ac:spMk id="13" creationId="{00000000-0000-0000-0000-000000000000}"/>
          </ac:spMkLst>
        </pc:spChg>
        <pc:spChg chg="mod">
          <ac:chgData name="Wang Zechun" userId="f819a415c48f58b1" providerId="LiveId" clId="{B09CA3D7-4178-4074-BFBC-7838B4FC2A60}" dt="2022-01-16T17:52:58.909" v="6020" actId="20577"/>
          <ac:spMkLst>
            <pc:docMk/>
            <pc:sldMk cId="2337854958" sldId="371"/>
            <ac:spMk id="19" creationId="{00000000-0000-0000-0000-000000000000}"/>
          </ac:spMkLst>
        </pc:spChg>
        <pc:graphicFrameChg chg="add mod modGraphic">
          <ac:chgData name="Wang Zechun" userId="f819a415c48f58b1" providerId="LiveId" clId="{B09CA3D7-4178-4074-BFBC-7838B4FC2A60}" dt="2022-01-16T17:53:42.826" v="6025" actId="1076"/>
          <ac:graphicFrameMkLst>
            <pc:docMk/>
            <pc:sldMk cId="2337854958" sldId="371"/>
            <ac:graphicFrameMk id="6" creationId="{F7D66B1C-E7F8-48F1-A379-89183AE4BE76}"/>
          </ac:graphicFrameMkLst>
        </pc:graphicFrameChg>
        <pc:picChg chg="add del mod">
          <ac:chgData name="Wang Zechun" userId="f819a415c48f58b1" providerId="LiveId" clId="{B09CA3D7-4178-4074-BFBC-7838B4FC2A60}" dt="2022-01-16T17:48:32.022" v="5895" actId="478"/>
          <ac:picMkLst>
            <pc:docMk/>
            <pc:sldMk cId="2337854958" sldId="371"/>
            <ac:picMk id="5" creationId="{4394B41F-5766-4A8B-893D-7403E1416CE3}"/>
          </ac:picMkLst>
        </pc:picChg>
        <pc:picChg chg="add mod modCrop">
          <ac:chgData name="Wang Zechun" userId="f819a415c48f58b1" providerId="LiveId" clId="{B09CA3D7-4178-4074-BFBC-7838B4FC2A60}" dt="2022-01-31T21:46:50.450" v="28936" actId="1076"/>
          <ac:picMkLst>
            <pc:docMk/>
            <pc:sldMk cId="2337854958" sldId="371"/>
            <ac:picMk id="14" creationId="{9E09EE55-F50A-45AE-BBFB-E60C2CBF8257}"/>
          </ac:picMkLst>
        </pc:picChg>
        <pc:picChg chg="add mod">
          <ac:chgData name="Wang Zechun" userId="f819a415c48f58b1" providerId="LiveId" clId="{B09CA3D7-4178-4074-BFBC-7838B4FC2A60}" dt="2022-01-31T21:40:18.844" v="28845" actId="1076"/>
          <ac:picMkLst>
            <pc:docMk/>
            <pc:sldMk cId="2337854958" sldId="371"/>
            <ac:picMk id="15" creationId="{EF6DDEEE-F772-4289-B7C0-A8548D707446}"/>
          </ac:picMkLst>
        </pc:picChg>
        <pc:picChg chg="add mod">
          <ac:chgData name="Wang Zechun" userId="f819a415c48f58b1" providerId="LiveId" clId="{B09CA3D7-4178-4074-BFBC-7838B4FC2A60}" dt="2022-01-31T21:46:53.697" v="28937" actId="1076"/>
          <ac:picMkLst>
            <pc:docMk/>
            <pc:sldMk cId="2337854958" sldId="371"/>
            <ac:picMk id="16" creationId="{0A191885-21BB-4E70-837E-6766716E0D85}"/>
          </ac:picMkLst>
        </pc:picChg>
        <pc:inkChg chg="add del">
          <ac:chgData name="Wang Zechun" userId="f819a415c48f58b1" providerId="LiveId" clId="{B09CA3D7-4178-4074-BFBC-7838B4FC2A60}" dt="2022-01-31T21:46:40.734" v="28934" actId="9405"/>
          <ac:inkMkLst>
            <pc:docMk/>
            <pc:sldMk cId="2337854958" sldId="371"/>
            <ac:inkMk id="12" creationId="{3CF71A0A-EDD2-45B5-AB2C-D8FE8571D415}"/>
          </ac:inkMkLst>
        </pc:inkChg>
        <pc:inkChg chg="add">
          <ac:chgData name="Wang Zechun" userId="f819a415c48f58b1" providerId="LiveId" clId="{B09CA3D7-4178-4074-BFBC-7838B4FC2A60}" dt="2022-01-31T21:46:42.256" v="28935" actId="9405"/>
          <ac:inkMkLst>
            <pc:docMk/>
            <pc:sldMk cId="2337854958" sldId="371"/>
            <ac:inkMk id="17" creationId="{AEF39F9A-5094-45DA-8BD1-025704BA518B}"/>
          </ac:inkMkLst>
        </pc:inkChg>
        <pc:cxnChg chg="add mod">
          <ac:chgData name="Wang Zechun" userId="f819a415c48f58b1" providerId="LiveId" clId="{B09CA3D7-4178-4074-BFBC-7838B4FC2A60}" dt="2022-01-31T21:40:27.513" v="28848" actId="14100"/>
          <ac:cxnSpMkLst>
            <pc:docMk/>
            <pc:sldMk cId="2337854958" sldId="371"/>
            <ac:cxnSpMk id="5" creationId="{A6F51D86-5FFD-41A2-AA6F-25834B1A7FDC}"/>
          </ac:cxnSpMkLst>
        </pc:cxnChg>
        <pc:cxnChg chg="add del">
          <ac:chgData name="Wang Zechun" userId="f819a415c48f58b1" providerId="LiveId" clId="{B09CA3D7-4178-4074-BFBC-7838B4FC2A60}" dt="2022-01-31T21:39:48.240" v="28837" actId="478"/>
          <ac:cxnSpMkLst>
            <pc:docMk/>
            <pc:sldMk cId="2337854958" sldId="371"/>
            <ac:cxnSpMk id="8" creationId="{F8BE583B-A378-4248-9B4D-A1FC6C7511B8}"/>
          </ac:cxnSpMkLst>
        </pc:cxnChg>
        <pc:cxnChg chg="add mod">
          <ac:chgData name="Wang Zechun" userId="f819a415c48f58b1" providerId="LiveId" clId="{B09CA3D7-4178-4074-BFBC-7838B4FC2A60}" dt="2022-01-31T21:49:38.888" v="28952" actId="1037"/>
          <ac:cxnSpMkLst>
            <pc:docMk/>
            <pc:sldMk cId="2337854958" sldId="371"/>
            <ac:cxnSpMk id="20" creationId="{75F13006-AAE4-4B3C-AB2B-A033E0BE055D}"/>
          </ac:cxnSpMkLst>
        </pc:cxnChg>
        <pc:cxnChg chg="add mod">
          <ac:chgData name="Wang Zechun" userId="f819a415c48f58b1" providerId="LiveId" clId="{B09CA3D7-4178-4074-BFBC-7838B4FC2A60}" dt="2022-01-31T21:49:41.643" v="28953" actId="1037"/>
          <ac:cxnSpMkLst>
            <pc:docMk/>
            <pc:sldMk cId="2337854958" sldId="371"/>
            <ac:cxnSpMk id="22" creationId="{178E3F3E-C80F-4A6C-ABF1-1A1944F718AD}"/>
          </ac:cxnSpMkLst>
        </pc:cxnChg>
      </pc:sldChg>
      <pc:sldChg chg="modSp add del mod ord">
        <pc:chgData name="Wang Zechun" userId="f819a415c48f58b1" providerId="LiveId" clId="{B09CA3D7-4178-4074-BFBC-7838B4FC2A60}" dt="2022-01-20T15:38:20.473" v="7909" actId="47"/>
        <pc:sldMkLst>
          <pc:docMk/>
          <pc:sldMk cId="4127273683" sldId="372"/>
        </pc:sldMkLst>
        <pc:spChg chg="mod">
          <ac:chgData name="Wang Zechun" userId="f819a415c48f58b1" providerId="LiveId" clId="{B09CA3D7-4178-4074-BFBC-7838B4FC2A60}" dt="2022-01-20T13:07:02.664" v="6044" actId="207"/>
          <ac:spMkLst>
            <pc:docMk/>
            <pc:sldMk cId="4127273683" sldId="372"/>
            <ac:spMk id="8" creationId="{49FEFD6C-83A8-7842-84BD-058BCBBD8B0F}"/>
          </ac:spMkLst>
        </pc:spChg>
      </pc:sldChg>
      <pc:sldChg chg="addSp delSp modSp add mod ord modNotesTx">
        <pc:chgData name="Wang Zechun" userId="f819a415c48f58b1" providerId="LiveId" clId="{B09CA3D7-4178-4074-BFBC-7838B4FC2A60}" dt="2022-01-31T20:14:50.407" v="27953" actId="20577"/>
        <pc:sldMkLst>
          <pc:docMk/>
          <pc:sldMk cId="2285881934" sldId="373"/>
        </pc:sldMkLst>
        <pc:spChg chg="del">
          <ac:chgData name="Wang Zechun" userId="f819a415c48f58b1" providerId="LiveId" clId="{B09CA3D7-4178-4074-BFBC-7838B4FC2A60}" dt="2022-01-16T13:47:04.791" v="1332" actId="478"/>
          <ac:spMkLst>
            <pc:docMk/>
            <pc:sldMk cId="2285881934" sldId="373"/>
            <ac:spMk id="2" creationId="{00000000-0000-0000-0000-000000000000}"/>
          </ac:spMkLst>
        </pc:spChg>
        <pc:spChg chg="mod">
          <ac:chgData name="Wang Zechun" userId="f819a415c48f58b1" providerId="LiveId" clId="{B09CA3D7-4178-4074-BFBC-7838B4FC2A60}" dt="2022-01-31T20:10:37.853" v="27834" actId="14100"/>
          <ac:spMkLst>
            <pc:docMk/>
            <pc:sldMk cId="2285881934" sldId="373"/>
            <ac:spMk id="4" creationId="{AEFE9D6E-19F2-47FD-9E21-8C6E08789BB6}"/>
          </ac:spMkLst>
        </pc:spChg>
        <pc:spChg chg="add mod">
          <ac:chgData name="Wang Zechun" userId="f819a415c48f58b1" providerId="LiveId" clId="{B09CA3D7-4178-4074-BFBC-7838B4FC2A60}" dt="2022-01-31T20:10:04.620" v="27832" actId="20577"/>
          <ac:spMkLst>
            <pc:docMk/>
            <pc:sldMk cId="2285881934" sldId="373"/>
            <ac:spMk id="5" creationId="{BE6841C6-2A66-4060-BFCF-32B8E3D4AA62}"/>
          </ac:spMkLst>
        </pc:spChg>
        <pc:spChg chg="mod">
          <ac:chgData name="Wang Zechun" userId="f819a415c48f58b1" providerId="LiveId" clId="{B09CA3D7-4178-4074-BFBC-7838B4FC2A60}" dt="2022-01-16T13:20:18.346" v="1003" actId="20577"/>
          <ac:spMkLst>
            <pc:docMk/>
            <pc:sldMk cId="2285881934" sldId="373"/>
            <ac:spMk id="13" creationId="{00000000-0000-0000-0000-000000000000}"/>
          </ac:spMkLst>
        </pc:spChg>
        <pc:spChg chg="mod">
          <ac:chgData name="Wang Zechun" userId="f819a415c48f58b1" providerId="LiveId" clId="{B09CA3D7-4178-4074-BFBC-7838B4FC2A60}" dt="2022-01-16T13:13:54.807" v="990" actId="20577"/>
          <ac:spMkLst>
            <pc:docMk/>
            <pc:sldMk cId="2285881934" sldId="373"/>
            <ac:spMk id="19" creationId="{00000000-0000-0000-0000-000000000000}"/>
          </ac:spMkLst>
        </pc:spChg>
        <pc:graphicFrameChg chg="add del mod modGraphic">
          <ac:chgData name="Wang Zechun" userId="f819a415c48f58b1" providerId="LiveId" clId="{B09CA3D7-4178-4074-BFBC-7838B4FC2A60}" dt="2022-01-16T13:26:38.784" v="1012" actId="478"/>
          <ac:graphicFrameMkLst>
            <pc:docMk/>
            <pc:sldMk cId="2285881934" sldId="373"/>
            <ac:graphicFrameMk id="4" creationId="{B4F6DA32-21BD-425B-A3C3-24AF03B607D1}"/>
          </ac:graphicFrameMkLst>
        </pc:graphicFrameChg>
        <pc:graphicFrameChg chg="mod">
          <ac:chgData name="Wang Zechun" userId="f819a415c48f58b1" providerId="LiveId" clId="{B09CA3D7-4178-4074-BFBC-7838B4FC2A60}" dt="2022-01-31T20:10:27.311" v="27833" actId="1076"/>
          <ac:graphicFrameMkLst>
            <pc:docMk/>
            <pc:sldMk cId="2285881934" sldId="373"/>
            <ac:graphicFrameMk id="7" creationId="{35B87682-E1D1-494A-82A9-41115EAA3ACD}"/>
          </ac:graphicFrameMkLst>
        </pc:graphicFrameChg>
      </pc:sldChg>
      <pc:sldChg chg="addSp delSp modSp add mod ord modNotesTx">
        <pc:chgData name="Wang Zechun" userId="f819a415c48f58b1" providerId="LiveId" clId="{B09CA3D7-4178-4074-BFBC-7838B4FC2A60}" dt="2022-01-24T09:29:14.308" v="27447" actId="1076"/>
        <pc:sldMkLst>
          <pc:docMk/>
          <pc:sldMk cId="1308366345" sldId="374"/>
        </pc:sldMkLst>
        <pc:spChg chg="del">
          <ac:chgData name="Wang Zechun" userId="f819a415c48f58b1" providerId="LiveId" clId="{B09CA3D7-4178-4074-BFBC-7838B4FC2A60}" dt="2022-01-16T13:47:02.226" v="1331" actId="478"/>
          <ac:spMkLst>
            <pc:docMk/>
            <pc:sldMk cId="1308366345" sldId="374"/>
            <ac:spMk id="2" creationId="{00000000-0000-0000-0000-000000000000}"/>
          </ac:spMkLst>
        </pc:spChg>
        <pc:spChg chg="add mod">
          <ac:chgData name="Wang Zechun" userId="f819a415c48f58b1" providerId="LiveId" clId="{B09CA3D7-4178-4074-BFBC-7838B4FC2A60}" dt="2022-01-24T09:29:12.236" v="27446" actId="1076"/>
          <ac:spMkLst>
            <pc:docMk/>
            <pc:sldMk cId="1308366345" sldId="374"/>
            <ac:spMk id="2" creationId="{36B29AF7-06A9-49B2-ACA3-A0D996AF1A37}"/>
          </ac:spMkLst>
        </pc:spChg>
        <pc:spChg chg="add del">
          <ac:chgData name="Wang Zechun" userId="f819a415c48f58b1" providerId="LiveId" clId="{B09CA3D7-4178-4074-BFBC-7838B4FC2A60}" dt="2022-01-23T20:55:09.616" v="27035" actId="478"/>
          <ac:spMkLst>
            <pc:docMk/>
            <pc:sldMk cId="1308366345" sldId="374"/>
            <ac:spMk id="4" creationId="{7BB0EA91-0B2C-4A54-AC80-096ECF8B860B}"/>
          </ac:spMkLst>
        </pc:spChg>
        <pc:spChg chg="add mod">
          <ac:chgData name="Wang Zechun" userId="f819a415c48f58b1" providerId="LiveId" clId="{B09CA3D7-4178-4074-BFBC-7838B4FC2A60}" dt="2022-01-24T09:28:00.163" v="27405" actId="1076"/>
          <ac:spMkLst>
            <pc:docMk/>
            <pc:sldMk cId="1308366345" sldId="374"/>
            <ac:spMk id="4" creationId="{CEF8BD0D-0CA6-4868-AF6B-C5E2B1D8BE34}"/>
          </ac:spMkLst>
        </pc:spChg>
        <pc:spChg chg="add mod">
          <ac:chgData name="Wang Zechun" userId="f819a415c48f58b1" providerId="LiveId" clId="{B09CA3D7-4178-4074-BFBC-7838B4FC2A60}" dt="2022-01-20T15:53:59.315" v="8255"/>
          <ac:spMkLst>
            <pc:docMk/>
            <pc:sldMk cId="1308366345" sldId="374"/>
            <ac:spMk id="9" creationId="{8BC111D0-985C-4618-9433-EDD63F7B2A74}"/>
          </ac:spMkLst>
        </pc:spChg>
        <pc:spChg chg="add mod">
          <ac:chgData name="Wang Zechun" userId="f819a415c48f58b1" providerId="LiveId" clId="{B09CA3D7-4178-4074-BFBC-7838B4FC2A60}" dt="2022-01-24T09:29:14.308" v="27447" actId="1076"/>
          <ac:spMkLst>
            <pc:docMk/>
            <pc:sldMk cId="1308366345" sldId="374"/>
            <ac:spMk id="11" creationId="{C9D11403-85AF-41BF-A273-6B46742D68E8}"/>
          </ac:spMkLst>
        </pc:spChg>
        <pc:spChg chg="add mod">
          <ac:chgData name="Wang Zechun" userId="f819a415c48f58b1" providerId="LiveId" clId="{B09CA3D7-4178-4074-BFBC-7838B4FC2A60}" dt="2022-01-24T09:29:06.476" v="27445" actId="33524"/>
          <ac:spMkLst>
            <pc:docMk/>
            <pc:sldMk cId="1308366345" sldId="374"/>
            <ac:spMk id="12" creationId="{EB8571A4-C87E-4066-911D-68E371A1C649}"/>
          </ac:spMkLst>
        </pc:spChg>
        <pc:spChg chg="del mod">
          <ac:chgData name="Wang Zechun" userId="f819a415c48f58b1" providerId="LiveId" clId="{B09CA3D7-4178-4074-BFBC-7838B4FC2A60}" dt="2022-01-16T13:29:06.103" v="1024" actId="931"/>
          <ac:spMkLst>
            <pc:docMk/>
            <pc:sldMk cId="1308366345" sldId="374"/>
            <ac:spMk id="13" creationId="{00000000-0000-0000-0000-000000000000}"/>
          </ac:spMkLst>
        </pc:spChg>
        <pc:spChg chg="add del mod">
          <ac:chgData name="Wang Zechun" userId="f819a415c48f58b1" providerId="LiveId" clId="{B09CA3D7-4178-4074-BFBC-7838B4FC2A60}" dt="2022-01-20T15:53:53.367" v="8254" actId="478"/>
          <ac:spMkLst>
            <pc:docMk/>
            <pc:sldMk cId="1308366345" sldId="374"/>
            <ac:spMk id="14" creationId="{EFDE0969-F327-4456-81C3-2906239D398C}"/>
          </ac:spMkLst>
        </pc:spChg>
        <pc:spChg chg="add del mod">
          <ac:chgData name="Wang Zechun" userId="f819a415c48f58b1" providerId="LiveId" clId="{B09CA3D7-4178-4074-BFBC-7838B4FC2A60}" dt="2022-01-16T13:40:15.629" v="1221" actId="478"/>
          <ac:spMkLst>
            <pc:docMk/>
            <pc:sldMk cId="1308366345" sldId="374"/>
            <ac:spMk id="15" creationId="{D8E28449-9EF0-40FE-A9EF-CF3E4A4EB400}"/>
          </ac:spMkLst>
        </pc:spChg>
        <pc:spChg chg="del mod">
          <ac:chgData name="Wang Zechun" userId="f819a415c48f58b1" providerId="LiveId" clId="{B09CA3D7-4178-4074-BFBC-7838B4FC2A60}" dt="2022-01-16T13:40:02.486" v="1218" actId="478"/>
          <ac:spMkLst>
            <pc:docMk/>
            <pc:sldMk cId="1308366345" sldId="374"/>
            <ac:spMk id="19" creationId="{00000000-0000-0000-0000-000000000000}"/>
          </ac:spMkLst>
        </pc:spChg>
        <pc:graphicFrameChg chg="add mod modGraphic">
          <ac:chgData name="Wang Zechun" userId="f819a415c48f58b1" providerId="LiveId" clId="{B09CA3D7-4178-4074-BFBC-7838B4FC2A60}" dt="2022-01-16T13:27:06.753" v="1023" actId="14100"/>
          <ac:graphicFrameMkLst>
            <pc:docMk/>
            <pc:sldMk cId="1308366345" sldId="374"/>
            <ac:graphicFrameMk id="6" creationId="{07AB2325-9812-4522-9D01-C667251258C1}"/>
          </ac:graphicFrameMkLst>
        </pc:graphicFrameChg>
        <pc:picChg chg="add mod">
          <ac:chgData name="Wang Zechun" userId="f819a415c48f58b1" providerId="LiveId" clId="{B09CA3D7-4178-4074-BFBC-7838B4FC2A60}" dt="2022-01-20T16:13:00.118" v="8341" actId="1076"/>
          <ac:picMkLst>
            <pc:docMk/>
            <pc:sldMk cId="1308366345" sldId="374"/>
            <ac:picMk id="5" creationId="{6A318B82-436A-4BD0-BE2D-E74005C5A5CD}"/>
          </ac:picMkLst>
        </pc:picChg>
        <pc:picChg chg="add mod">
          <ac:chgData name="Wang Zechun" userId="f819a415c48f58b1" providerId="LiveId" clId="{B09CA3D7-4178-4074-BFBC-7838B4FC2A60}" dt="2022-01-20T16:12:56.774" v="8340" actId="1076"/>
          <ac:picMkLst>
            <pc:docMk/>
            <pc:sldMk cId="1308366345" sldId="374"/>
            <ac:picMk id="8" creationId="{514E0EB7-FABF-466E-AE72-5EB617FD78D1}"/>
          </ac:picMkLst>
        </pc:picChg>
        <pc:picChg chg="add del mod">
          <ac:chgData name="Wang Zechun" userId="f819a415c48f58b1" providerId="LiveId" clId="{B09CA3D7-4178-4074-BFBC-7838B4FC2A60}" dt="2022-01-20T16:12:54.669" v="8339" actId="478"/>
          <ac:picMkLst>
            <pc:docMk/>
            <pc:sldMk cId="1308366345" sldId="374"/>
            <ac:picMk id="10" creationId="{8B1C61FA-4816-4E7D-9C0D-1E806F1C6690}"/>
          </ac:picMkLst>
        </pc:picChg>
      </pc:sldChg>
      <pc:sldChg chg="addSp delSp modSp add mod ord modAnim modNotesTx">
        <pc:chgData name="Wang Zechun" userId="f819a415c48f58b1" providerId="LiveId" clId="{B09CA3D7-4178-4074-BFBC-7838B4FC2A60}" dt="2022-01-24T09:34:37.611" v="27544" actId="20577"/>
        <pc:sldMkLst>
          <pc:docMk/>
          <pc:sldMk cId="1289085223" sldId="375"/>
        </pc:sldMkLst>
        <pc:spChg chg="del">
          <ac:chgData name="Wang Zechun" userId="f819a415c48f58b1" providerId="LiveId" clId="{B09CA3D7-4178-4074-BFBC-7838B4FC2A60}" dt="2022-01-16T13:46:59.707" v="1330" actId="478"/>
          <ac:spMkLst>
            <pc:docMk/>
            <pc:sldMk cId="1289085223" sldId="375"/>
            <ac:spMk id="2" creationId="{00000000-0000-0000-0000-000000000000}"/>
          </ac:spMkLst>
        </pc:spChg>
        <pc:spChg chg="add mod">
          <ac:chgData name="Wang Zechun" userId="f819a415c48f58b1" providerId="LiveId" clId="{B09CA3D7-4178-4074-BFBC-7838B4FC2A60}" dt="2022-01-24T09:33:11.937" v="27513" actId="1582"/>
          <ac:spMkLst>
            <pc:docMk/>
            <pc:sldMk cId="1289085223" sldId="375"/>
            <ac:spMk id="2" creationId="{5174E3E9-E297-4404-889C-7A411224465E}"/>
          </ac:spMkLst>
        </pc:spChg>
        <pc:spChg chg="add del">
          <ac:chgData name="Wang Zechun" userId="f819a415c48f58b1" providerId="LiveId" clId="{B09CA3D7-4178-4074-BFBC-7838B4FC2A60}" dt="2022-01-16T13:33:40.220" v="1068" actId="22"/>
          <ac:spMkLst>
            <pc:docMk/>
            <pc:sldMk cId="1289085223" sldId="375"/>
            <ac:spMk id="11" creationId="{7860E818-7449-4300-90F5-972E66145DC1}"/>
          </ac:spMkLst>
        </pc:spChg>
        <pc:spChg chg="mod">
          <ac:chgData name="Wang Zechun" userId="f819a415c48f58b1" providerId="LiveId" clId="{B09CA3D7-4178-4074-BFBC-7838B4FC2A60}" dt="2022-01-24T09:33:38.700" v="27525" actId="1076"/>
          <ac:spMkLst>
            <pc:docMk/>
            <pc:sldMk cId="1289085223" sldId="375"/>
            <ac:spMk id="12" creationId="{DA7BA323-2B1D-4E66-9B42-BBD8D785D5FA}"/>
          </ac:spMkLst>
        </pc:spChg>
        <pc:spChg chg="del mod">
          <ac:chgData name="Wang Zechun" userId="f819a415c48f58b1" providerId="LiveId" clId="{B09CA3D7-4178-4074-BFBC-7838B4FC2A60}" dt="2022-01-16T13:32:27.390" v="1056" actId="931"/>
          <ac:spMkLst>
            <pc:docMk/>
            <pc:sldMk cId="1289085223" sldId="375"/>
            <ac:spMk id="13" creationId="{00000000-0000-0000-0000-000000000000}"/>
          </ac:spMkLst>
        </pc:spChg>
        <pc:spChg chg="add del mod">
          <ac:chgData name="Wang Zechun" userId="f819a415c48f58b1" providerId="LiveId" clId="{B09CA3D7-4178-4074-BFBC-7838B4FC2A60}" dt="2022-01-24T09:31:37.877" v="27503" actId="478"/>
          <ac:spMkLst>
            <pc:docMk/>
            <pc:sldMk cId="1289085223" sldId="375"/>
            <ac:spMk id="13" creationId="{8AB2CF80-F6D4-415B-A070-C4CF7F2F8D65}"/>
          </ac:spMkLst>
        </pc:spChg>
        <pc:spChg chg="add mod">
          <ac:chgData name="Wang Zechun" userId="f819a415c48f58b1" providerId="LiveId" clId="{B09CA3D7-4178-4074-BFBC-7838B4FC2A60}" dt="2022-01-16T13:33:45.010" v="1070" actId="1076"/>
          <ac:spMkLst>
            <pc:docMk/>
            <pc:sldMk cId="1289085223" sldId="375"/>
            <ac:spMk id="14" creationId="{A96B96B5-53AB-46B9-AC30-A08A560F6D43}"/>
          </ac:spMkLst>
        </pc:spChg>
        <pc:spChg chg="add del mod">
          <ac:chgData name="Wang Zechun" userId="f819a415c48f58b1" providerId="LiveId" clId="{B09CA3D7-4178-4074-BFBC-7838B4FC2A60}" dt="2022-01-24T09:32:21.052" v="27509"/>
          <ac:spMkLst>
            <pc:docMk/>
            <pc:sldMk cId="1289085223" sldId="375"/>
            <ac:spMk id="15" creationId="{200E6638-A916-40CE-A673-7B835D13F685}"/>
          </ac:spMkLst>
        </pc:spChg>
        <pc:spChg chg="add mod">
          <ac:chgData name="Wang Zechun" userId="f819a415c48f58b1" providerId="LiveId" clId="{B09CA3D7-4178-4074-BFBC-7838B4FC2A60}" dt="2022-01-24T09:33:15.933" v="27515" actId="1076"/>
          <ac:spMkLst>
            <pc:docMk/>
            <pc:sldMk cId="1289085223" sldId="375"/>
            <ac:spMk id="16" creationId="{A786A188-F176-4478-86B9-C065BBAF7669}"/>
          </ac:spMkLst>
        </pc:spChg>
        <pc:spChg chg="add mod">
          <ac:chgData name="Wang Zechun" userId="f819a415c48f58b1" providerId="LiveId" clId="{B09CA3D7-4178-4074-BFBC-7838B4FC2A60}" dt="2022-01-24T09:33:23.213" v="27519"/>
          <ac:spMkLst>
            <pc:docMk/>
            <pc:sldMk cId="1289085223" sldId="375"/>
            <ac:spMk id="17" creationId="{5174E3E9-E297-4404-889C-7A411224465E}"/>
          </ac:spMkLst>
        </pc:spChg>
        <pc:spChg chg="add mod">
          <ac:chgData name="Wang Zechun" userId="f819a415c48f58b1" providerId="LiveId" clId="{B09CA3D7-4178-4074-BFBC-7838B4FC2A60}" dt="2022-01-24T09:33:33.909" v="27522" actId="14100"/>
          <ac:spMkLst>
            <pc:docMk/>
            <pc:sldMk cId="1289085223" sldId="375"/>
            <ac:spMk id="18" creationId="{5174E3E9-E297-4404-889C-7A411224465E}"/>
          </ac:spMkLst>
        </pc:spChg>
        <pc:spChg chg="mod">
          <ac:chgData name="Wang Zechun" userId="f819a415c48f58b1" providerId="LiveId" clId="{B09CA3D7-4178-4074-BFBC-7838B4FC2A60}" dt="2022-01-16T13:38:21.614" v="1209"/>
          <ac:spMkLst>
            <pc:docMk/>
            <pc:sldMk cId="1289085223" sldId="375"/>
            <ac:spMk id="19" creationId="{00000000-0000-0000-0000-000000000000}"/>
          </ac:spMkLst>
        </pc:spChg>
        <pc:spChg chg="add mod">
          <ac:chgData name="Wang Zechun" userId="f819a415c48f58b1" providerId="LiveId" clId="{B09CA3D7-4178-4074-BFBC-7838B4FC2A60}" dt="2022-01-24T09:33:45.780" v="27526" actId="1076"/>
          <ac:spMkLst>
            <pc:docMk/>
            <pc:sldMk cId="1289085223" sldId="375"/>
            <ac:spMk id="20" creationId="{5174E3E9-E297-4404-889C-7A411224465E}"/>
          </ac:spMkLst>
        </pc:spChg>
        <pc:spChg chg="add mod">
          <ac:chgData name="Wang Zechun" userId="f819a415c48f58b1" providerId="LiveId" clId="{B09CA3D7-4178-4074-BFBC-7838B4FC2A60}" dt="2022-01-24T09:33:51.713" v="27528" actId="1076"/>
          <ac:spMkLst>
            <pc:docMk/>
            <pc:sldMk cId="1289085223" sldId="375"/>
            <ac:spMk id="21" creationId="{5174E3E9-E297-4404-889C-7A411224465E}"/>
          </ac:spMkLst>
        </pc:spChg>
        <pc:spChg chg="add mod">
          <ac:chgData name="Wang Zechun" userId="f819a415c48f58b1" providerId="LiveId" clId="{B09CA3D7-4178-4074-BFBC-7838B4FC2A60}" dt="2022-01-24T09:33:55.693" v="27530" actId="1076"/>
          <ac:spMkLst>
            <pc:docMk/>
            <pc:sldMk cId="1289085223" sldId="375"/>
            <ac:spMk id="22" creationId="{5174E3E9-E297-4404-889C-7A411224465E}"/>
          </ac:spMkLst>
        </pc:spChg>
        <pc:picChg chg="add mod">
          <ac:chgData name="Wang Zechun" userId="f819a415c48f58b1" providerId="LiveId" clId="{B09CA3D7-4178-4074-BFBC-7838B4FC2A60}" dt="2022-01-24T09:31:22.775" v="27499" actId="1076"/>
          <ac:picMkLst>
            <pc:docMk/>
            <pc:sldMk cId="1289085223" sldId="375"/>
            <ac:picMk id="5" creationId="{EABD158B-0AD5-402F-8795-C1B2FEEC5C8D}"/>
          </ac:picMkLst>
        </pc:picChg>
        <pc:picChg chg="add mod">
          <ac:chgData name="Wang Zechun" userId="f819a415c48f58b1" providerId="LiveId" clId="{B09CA3D7-4178-4074-BFBC-7838B4FC2A60}" dt="2022-01-16T13:32:57.897" v="1066" actId="1076"/>
          <ac:picMkLst>
            <pc:docMk/>
            <pc:sldMk cId="1289085223" sldId="375"/>
            <ac:picMk id="7" creationId="{840943E2-2A59-4BEB-8A26-94F26968BDF2}"/>
          </ac:picMkLst>
        </pc:picChg>
      </pc:sldChg>
      <pc:sldChg chg="addSp delSp modSp add mod ord setBg modNotesTx">
        <pc:chgData name="Wang Zechun" userId="f819a415c48f58b1" providerId="LiveId" clId="{B09CA3D7-4178-4074-BFBC-7838B4FC2A60}" dt="2022-01-24T09:36:14.585" v="27589" actId="12"/>
        <pc:sldMkLst>
          <pc:docMk/>
          <pc:sldMk cId="2878118338" sldId="376"/>
        </pc:sldMkLst>
        <pc:spChg chg="del mod ord">
          <ac:chgData name="Wang Zechun" userId="f819a415c48f58b1" providerId="LiveId" clId="{B09CA3D7-4178-4074-BFBC-7838B4FC2A60}" dt="2022-01-16T13:46:57.242" v="1329" actId="478"/>
          <ac:spMkLst>
            <pc:docMk/>
            <pc:sldMk cId="2878118338" sldId="376"/>
            <ac:spMk id="2" creationId="{00000000-0000-0000-0000-000000000000}"/>
          </ac:spMkLst>
        </pc:spChg>
        <pc:spChg chg="add mod">
          <ac:chgData name="Wang Zechun" userId="f819a415c48f58b1" providerId="LiveId" clId="{B09CA3D7-4178-4074-BFBC-7838B4FC2A60}" dt="2022-01-24T09:36:14.585" v="27589" actId="12"/>
          <ac:spMkLst>
            <pc:docMk/>
            <pc:sldMk cId="2878118338" sldId="376"/>
            <ac:spMk id="2" creationId="{D91BD771-A838-4333-A22F-0B58A16A4CC0}"/>
          </ac:spMkLst>
        </pc:spChg>
        <pc:spChg chg="mod">
          <ac:chgData name="Wang Zechun" userId="f819a415c48f58b1" providerId="LiveId" clId="{B09CA3D7-4178-4074-BFBC-7838B4FC2A60}" dt="2022-01-16T13:42:37.301" v="1251" actId="26606"/>
          <ac:spMkLst>
            <pc:docMk/>
            <pc:sldMk cId="2878118338" sldId="376"/>
            <ac:spMk id="3" creationId="{00000000-0000-0000-0000-000000000000}"/>
          </ac:spMkLst>
        </pc:spChg>
        <pc:spChg chg="add del mod">
          <ac:chgData name="Wang Zechun" userId="f819a415c48f58b1" providerId="LiveId" clId="{B09CA3D7-4178-4074-BFBC-7838B4FC2A60}" dt="2022-01-20T15:55:35.795" v="8277" actId="478"/>
          <ac:spMkLst>
            <pc:docMk/>
            <pc:sldMk cId="2878118338" sldId="376"/>
            <ac:spMk id="4" creationId="{83ADA2A7-C9E4-45C5-A971-34D8480A4724}"/>
          </ac:spMkLst>
        </pc:spChg>
        <pc:spChg chg="add mod">
          <ac:chgData name="Wang Zechun" userId="f819a415c48f58b1" providerId="LiveId" clId="{B09CA3D7-4178-4074-BFBC-7838B4FC2A60}" dt="2022-01-20T15:55:33.046" v="8276"/>
          <ac:spMkLst>
            <pc:docMk/>
            <pc:sldMk cId="2878118338" sldId="376"/>
            <ac:spMk id="10" creationId="{19EBF39F-4B13-4097-8AAD-65DEC27E8D0C}"/>
          </ac:spMkLst>
        </pc:spChg>
        <pc:spChg chg="del">
          <ac:chgData name="Wang Zechun" userId="f819a415c48f58b1" providerId="LiveId" clId="{B09CA3D7-4178-4074-BFBC-7838B4FC2A60}" dt="2022-01-16T13:42:04.081" v="1244" actId="931"/>
          <ac:spMkLst>
            <pc:docMk/>
            <pc:sldMk cId="2878118338" sldId="376"/>
            <ac:spMk id="13" creationId="{00000000-0000-0000-0000-000000000000}"/>
          </ac:spMkLst>
        </pc:spChg>
        <pc:spChg chg="del">
          <ac:chgData name="Wang Zechun" userId="f819a415c48f58b1" providerId="LiveId" clId="{B09CA3D7-4178-4074-BFBC-7838B4FC2A60}" dt="2022-01-23T18:26:14.379" v="24635" actId="478"/>
          <ac:spMkLst>
            <pc:docMk/>
            <pc:sldMk cId="2878118338" sldId="376"/>
            <ac:spMk id="15" creationId="{FEECDD23-0F66-4181-947E-5DE6F65F1EC3}"/>
          </ac:spMkLst>
        </pc:spChg>
        <pc:spChg chg="del mod">
          <ac:chgData name="Wang Zechun" userId="f819a415c48f58b1" providerId="LiveId" clId="{B09CA3D7-4178-4074-BFBC-7838B4FC2A60}" dt="2022-01-20T15:55:32.729" v="8275" actId="478"/>
          <ac:spMkLst>
            <pc:docMk/>
            <pc:sldMk cId="2878118338" sldId="376"/>
            <ac:spMk id="19" creationId="{00000000-0000-0000-0000-000000000000}"/>
          </ac:spMkLst>
        </pc:spChg>
        <pc:spChg chg="add del">
          <ac:chgData name="Wang Zechun" userId="f819a415c48f58b1" providerId="LiveId" clId="{B09CA3D7-4178-4074-BFBC-7838B4FC2A60}" dt="2022-01-16T13:42:23.550" v="1249" actId="26606"/>
          <ac:spMkLst>
            <pc:docMk/>
            <pc:sldMk cId="2878118338" sldId="376"/>
            <ac:spMk id="23" creationId="{14032895-F50D-42C3-846F-CF3A1403CED9}"/>
          </ac:spMkLst>
        </pc:spChg>
        <pc:spChg chg="add del">
          <ac:chgData name="Wang Zechun" userId="f819a415c48f58b1" providerId="LiveId" clId="{B09CA3D7-4178-4074-BFBC-7838B4FC2A60}" dt="2022-01-16T13:42:37.301" v="1251" actId="26606"/>
          <ac:spMkLst>
            <pc:docMk/>
            <pc:sldMk cId="2878118338" sldId="376"/>
            <ac:spMk id="24" creationId="{96918796-2918-40D6-BE3A-4600C47FCD42}"/>
          </ac:spMkLst>
        </pc:spChg>
        <pc:spChg chg="add del">
          <ac:chgData name="Wang Zechun" userId="f819a415c48f58b1" providerId="LiveId" clId="{B09CA3D7-4178-4074-BFBC-7838B4FC2A60}" dt="2022-01-16T13:42:23.550" v="1249" actId="26606"/>
          <ac:spMkLst>
            <pc:docMk/>
            <pc:sldMk cId="2878118338" sldId="376"/>
            <ac:spMk id="26" creationId="{40AF8A4E-93BE-4C6A-A381-D03AD59FC813}"/>
          </ac:spMkLst>
        </pc:spChg>
        <pc:spChg chg="add del">
          <ac:chgData name="Wang Zechun" userId="f819a415c48f58b1" providerId="LiveId" clId="{B09CA3D7-4178-4074-BFBC-7838B4FC2A60}" dt="2022-01-16T13:42:23.550" v="1249" actId="26606"/>
          <ac:spMkLst>
            <pc:docMk/>
            <pc:sldMk cId="2878118338" sldId="376"/>
            <ac:spMk id="28" creationId="{3CD1EA40-7116-4FCB-9369-70F29FAA91EC}"/>
          </ac:spMkLst>
        </pc:spChg>
        <pc:spChg chg="add del">
          <ac:chgData name="Wang Zechun" userId="f819a415c48f58b1" providerId="LiveId" clId="{B09CA3D7-4178-4074-BFBC-7838B4FC2A60}" dt="2022-01-16T13:42:23.550" v="1249" actId="26606"/>
          <ac:spMkLst>
            <pc:docMk/>
            <pc:sldMk cId="2878118338" sldId="376"/>
            <ac:spMk id="30" creationId="{BF647E38-F93D-4661-8D77-CE13EEB65B5A}"/>
          </ac:spMkLst>
        </pc:spChg>
        <pc:spChg chg="add mod">
          <ac:chgData name="Wang Zechun" userId="f819a415c48f58b1" providerId="LiveId" clId="{B09CA3D7-4178-4074-BFBC-7838B4FC2A60}" dt="2022-01-16T13:43:16.440" v="1263" actId="1076"/>
          <ac:spMkLst>
            <pc:docMk/>
            <pc:sldMk cId="2878118338" sldId="376"/>
            <ac:spMk id="53" creationId="{D4168C2A-8868-401A-9292-32B61BECE619}"/>
          </ac:spMkLst>
        </pc:spChg>
        <pc:spChg chg="add del">
          <ac:chgData name="Wang Zechun" userId="f819a415c48f58b1" providerId="LiveId" clId="{B09CA3D7-4178-4074-BFBC-7838B4FC2A60}" dt="2022-01-16T13:42:23.550" v="1249" actId="26606"/>
          <ac:spMkLst>
            <pc:docMk/>
            <pc:sldMk cId="2878118338" sldId="376"/>
            <ac:spMk id="54" creationId="{D6C80E47-971C-437F-B030-191115B01D68}"/>
          </ac:spMkLst>
        </pc:spChg>
        <pc:grpChg chg="add del">
          <ac:chgData name="Wang Zechun" userId="f819a415c48f58b1" providerId="LiveId" clId="{B09CA3D7-4178-4074-BFBC-7838B4FC2A60}" dt="2022-01-16T13:42:23.550" v="1249" actId="26606"/>
          <ac:grpSpMkLst>
            <pc:docMk/>
            <pc:sldMk cId="2878118338" sldId="376"/>
            <ac:grpSpMk id="32" creationId="{5CA94304-5BB9-4D36-A82D-7BC2EBCA3EA2}"/>
          </ac:grpSpMkLst>
        </pc:grpChg>
        <pc:picChg chg="add mod ord">
          <ac:chgData name="Wang Zechun" userId="f819a415c48f58b1" providerId="LiveId" clId="{B09CA3D7-4178-4074-BFBC-7838B4FC2A60}" dt="2022-01-16T13:42:57.144" v="1258" actId="1076"/>
          <ac:picMkLst>
            <pc:docMk/>
            <pc:sldMk cId="2878118338" sldId="376"/>
            <ac:picMk id="5" creationId="{00E5C6C8-7647-4CC1-92BD-82876C4CDE13}"/>
          </ac:picMkLst>
        </pc:picChg>
        <pc:picChg chg="add mod ord">
          <ac:chgData name="Wang Zechun" userId="f819a415c48f58b1" providerId="LiveId" clId="{B09CA3D7-4178-4074-BFBC-7838B4FC2A60}" dt="2022-01-16T13:42:57.144" v="1258" actId="1076"/>
          <ac:picMkLst>
            <pc:docMk/>
            <pc:sldMk cId="2878118338" sldId="376"/>
            <ac:picMk id="7" creationId="{AB619515-B15D-438F-B936-06BBEE336943}"/>
          </ac:picMkLst>
        </pc:picChg>
        <pc:picChg chg="add mod ord">
          <ac:chgData name="Wang Zechun" userId="f819a415c48f58b1" providerId="LiveId" clId="{B09CA3D7-4178-4074-BFBC-7838B4FC2A60}" dt="2022-01-16T13:42:57.144" v="1258" actId="1076"/>
          <ac:picMkLst>
            <pc:docMk/>
            <pc:sldMk cId="2878118338" sldId="376"/>
            <ac:picMk id="9" creationId="{31A180B2-F297-482F-9A28-964551469AF2}"/>
          </ac:picMkLst>
        </pc:picChg>
      </pc:sldChg>
      <pc:sldChg chg="addSp delSp modSp add mod ord modNotesTx">
        <pc:chgData name="Wang Zechun" userId="f819a415c48f58b1" providerId="LiveId" clId="{B09CA3D7-4178-4074-BFBC-7838B4FC2A60}" dt="2022-02-01T13:57:28.044" v="30935" actId="20577"/>
        <pc:sldMkLst>
          <pc:docMk/>
          <pc:sldMk cId="2710083523" sldId="377"/>
        </pc:sldMkLst>
        <pc:spChg chg="del mod">
          <ac:chgData name="Wang Zechun" userId="f819a415c48f58b1" providerId="LiveId" clId="{B09CA3D7-4178-4074-BFBC-7838B4FC2A60}" dt="2022-01-16T13:46:54.160" v="1328" actId="478"/>
          <ac:spMkLst>
            <pc:docMk/>
            <pc:sldMk cId="2710083523" sldId="377"/>
            <ac:spMk id="2" creationId="{00000000-0000-0000-0000-000000000000}"/>
          </ac:spMkLst>
        </pc:spChg>
        <pc:spChg chg="add mod">
          <ac:chgData name="Wang Zechun" userId="f819a415c48f58b1" providerId="LiveId" clId="{B09CA3D7-4178-4074-BFBC-7838B4FC2A60}" dt="2022-01-22T21:42:15.379" v="17950" actId="20577"/>
          <ac:spMkLst>
            <pc:docMk/>
            <pc:sldMk cId="2710083523" sldId="377"/>
            <ac:spMk id="2" creationId="{544837DC-431C-44FA-A948-95C07B507498}"/>
          </ac:spMkLst>
        </pc:spChg>
        <pc:spChg chg="add del mod">
          <ac:chgData name="Wang Zechun" userId="f819a415c48f58b1" providerId="LiveId" clId="{B09CA3D7-4178-4074-BFBC-7838B4FC2A60}" dt="2022-01-16T13:44:51.277" v="1275" actId="478"/>
          <ac:spMkLst>
            <pc:docMk/>
            <pc:sldMk cId="2710083523" sldId="377"/>
            <ac:spMk id="5" creationId="{CD4A8E1E-0FE3-4E43-BD3F-73728AAA5C3E}"/>
          </ac:spMkLst>
        </pc:spChg>
        <pc:spChg chg="add mod">
          <ac:chgData name="Wang Zechun" userId="f819a415c48f58b1" providerId="LiveId" clId="{B09CA3D7-4178-4074-BFBC-7838B4FC2A60}" dt="2022-01-20T16:24:56.527" v="8456" actId="1076"/>
          <ac:spMkLst>
            <pc:docMk/>
            <pc:sldMk cId="2710083523" sldId="377"/>
            <ac:spMk id="8" creationId="{10CCC40B-A85C-4496-8E84-6E908E3B87D9}"/>
          </ac:spMkLst>
        </pc:spChg>
        <pc:spChg chg="add mod">
          <ac:chgData name="Wang Zechun" userId="f819a415c48f58b1" providerId="LiveId" clId="{B09CA3D7-4178-4074-BFBC-7838B4FC2A60}" dt="2022-01-16T13:46:45.690" v="1326" actId="1076"/>
          <ac:spMkLst>
            <pc:docMk/>
            <pc:sldMk cId="2710083523" sldId="377"/>
            <ac:spMk id="12" creationId="{1D2E91CF-AE3C-429A-8F4D-90627C293ED3}"/>
          </ac:spMkLst>
        </pc:spChg>
        <pc:spChg chg="del mod">
          <ac:chgData name="Wang Zechun" userId="f819a415c48f58b1" providerId="LiveId" clId="{B09CA3D7-4178-4074-BFBC-7838B4FC2A60}" dt="2022-01-16T13:45:56.900" v="1320" actId="931"/>
          <ac:spMkLst>
            <pc:docMk/>
            <pc:sldMk cId="2710083523" sldId="377"/>
            <ac:spMk id="13" creationId="{00000000-0000-0000-0000-000000000000}"/>
          </ac:spMkLst>
        </pc:spChg>
        <pc:spChg chg="del mod">
          <ac:chgData name="Wang Zechun" userId="f819a415c48f58b1" providerId="LiveId" clId="{B09CA3D7-4178-4074-BFBC-7838B4FC2A60}" dt="2022-01-16T13:44:47.723" v="1273" actId="478"/>
          <ac:spMkLst>
            <pc:docMk/>
            <pc:sldMk cId="2710083523" sldId="377"/>
            <ac:spMk id="19" creationId="{00000000-0000-0000-0000-000000000000}"/>
          </ac:spMkLst>
        </pc:spChg>
        <pc:picChg chg="add mod">
          <ac:chgData name="Wang Zechun" userId="f819a415c48f58b1" providerId="LiveId" clId="{B09CA3D7-4178-4074-BFBC-7838B4FC2A60}" dt="2022-01-16T13:46:06.537" v="1324" actId="1076"/>
          <ac:picMkLst>
            <pc:docMk/>
            <pc:sldMk cId="2710083523" sldId="377"/>
            <ac:picMk id="7" creationId="{65606E09-923B-4C62-A150-2A64EB1ED6E8}"/>
          </ac:picMkLst>
        </pc:picChg>
      </pc:sldChg>
      <pc:sldChg chg="add del">
        <pc:chgData name="Wang Zechun" userId="f819a415c48f58b1" providerId="LiveId" clId="{B09CA3D7-4178-4074-BFBC-7838B4FC2A60}" dt="2022-01-16T13:47:25.319" v="1337" actId="47"/>
        <pc:sldMkLst>
          <pc:docMk/>
          <pc:sldMk cId="2665064055" sldId="378"/>
        </pc:sldMkLst>
      </pc:sldChg>
      <pc:sldChg chg="add del">
        <pc:chgData name="Wang Zechun" userId="f819a415c48f58b1" providerId="LiveId" clId="{B09CA3D7-4178-4074-BFBC-7838B4FC2A60}" dt="2022-01-16T13:47:26.304" v="1338" actId="47"/>
        <pc:sldMkLst>
          <pc:docMk/>
          <pc:sldMk cId="2817066455" sldId="379"/>
        </pc:sldMkLst>
      </pc:sldChg>
      <pc:sldChg chg="add del">
        <pc:chgData name="Wang Zechun" userId="f819a415c48f58b1" providerId="LiveId" clId="{B09CA3D7-4178-4074-BFBC-7838B4FC2A60}" dt="2022-01-16T13:47:27.313" v="1339" actId="47"/>
        <pc:sldMkLst>
          <pc:docMk/>
          <pc:sldMk cId="1949031726" sldId="380"/>
        </pc:sldMkLst>
      </pc:sldChg>
      <pc:sldChg chg="addSp delSp modSp add mod ord addAnim delAnim modAnim modNotesTx">
        <pc:chgData name="Wang Zechun" userId="f819a415c48f58b1" providerId="LiveId" clId="{B09CA3D7-4178-4074-BFBC-7838B4FC2A60}" dt="2022-01-31T21:56:10.162" v="29235" actId="20577"/>
        <pc:sldMkLst>
          <pc:docMk/>
          <pc:sldMk cId="247136546" sldId="381"/>
        </pc:sldMkLst>
        <pc:spChg chg="del">
          <ac:chgData name="Wang Zechun" userId="f819a415c48f58b1" providerId="LiveId" clId="{B09CA3D7-4178-4074-BFBC-7838B4FC2A60}" dt="2022-01-16T13:47:30.751" v="1341" actId="478"/>
          <ac:spMkLst>
            <pc:docMk/>
            <pc:sldMk cId="247136546" sldId="381"/>
            <ac:spMk id="2" creationId="{00000000-0000-0000-0000-000000000000}"/>
          </ac:spMkLst>
        </pc:spChg>
        <pc:spChg chg="add del">
          <ac:chgData name="Wang Zechun" userId="f819a415c48f58b1" providerId="LiveId" clId="{B09CA3D7-4178-4074-BFBC-7838B4FC2A60}" dt="2022-01-16T13:47:33.124" v="1343" actId="22"/>
          <ac:spMkLst>
            <pc:docMk/>
            <pc:sldMk cId="247136546" sldId="381"/>
            <ac:spMk id="7" creationId="{3FC393B7-2240-4087-9A9D-A29540FA35F9}"/>
          </ac:spMkLst>
        </pc:spChg>
        <pc:spChg chg="mod">
          <ac:chgData name="Wang Zechun" userId="f819a415c48f58b1" providerId="LiveId" clId="{B09CA3D7-4178-4074-BFBC-7838B4FC2A60}" dt="2022-01-31T19:55:06.901" v="27801" actId="14100"/>
          <ac:spMkLst>
            <pc:docMk/>
            <pc:sldMk cId="247136546" sldId="381"/>
            <ac:spMk id="7" creationId="{4857E309-7147-4CAB-B7B0-1B52E9536FCA}"/>
          </ac:spMkLst>
        </pc:spChg>
        <pc:spChg chg="add del mod">
          <ac:chgData name="Wang Zechun" userId="f819a415c48f58b1" providerId="LiveId" clId="{B09CA3D7-4178-4074-BFBC-7838B4FC2A60}" dt="2022-01-23T19:09:39.130" v="25629" actId="478"/>
          <ac:spMkLst>
            <pc:docMk/>
            <pc:sldMk cId="247136546" sldId="381"/>
            <ac:spMk id="9" creationId="{3403FBB7-353C-44F0-8020-8DDA0A5AB513}"/>
          </ac:spMkLst>
        </pc:spChg>
        <pc:spChg chg="add del mod">
          <ac:chgData name="Wang Zechun" userId="f819a415c48f58b1" providerId="LiveId" clId="{B09CA3D7-4178-4074-BFBC-7838B4FC2A60}" dt="2022-01-23T19:09:39.474" v="25630" actId="478"/>
          <ac:spMkLst>
            <pc:docMk/>
            <pc:sldMk cId="247136546" sldId="381"/>
            <ac:spMk id="10" creationId="{94CAEE62-4D23-4929-9EFD-56C59449B849}"/>
          </ac:spMkLst>
        </pc:spChg>
        <pc:spChg chg="add del mod">
          <ac:chgData name="Wang Zechun" userId="f819a415c48f58b1" providerId="LiveId" clId="{B09CA3D7-4178-4074-BFBC-7838B4FC2A60}" dt="2022-01-16T13:56:05.765" v="1485"/>
          <ac:spMkLst>
            <pc:docMk/>
            <pc:sldMk cId="247136546" sldId="381"/>
            <ac:spMk id="11" creationId="{3AF62F2D-2554-41D2-8C77-C5BFAF3CAC4C}"/>
          </ac:spMkLst>
        </pc:spChg>
        <pc:spChg chg="add mod">
          <ac:chgData name="Wang Zechun" userId="f819a415c48f58b1" providerId="LiveId" clId="{B09CA3D7-4178-4074-BFBC-7838B4FC2A60}" dt="2022-01-23T15:55:36.471" v="22482"/>
          <ac:spMkLst>
            <pc:docMk/>
            <pc:sldMk cId="247136546" sldId="381"/>
            <ac:spMk id="11" creationId="{82416E03-8470-4002-8507-85A33380A8CB}"/>
          </ac:spMkLst>
        </pc:spChg>
        <pc:spChg chg="add mod">
          <ac:chgData name="Wang Zechun" userId="f819a415c48f58b1" providerId="LiveId" clId="{B09CA3D7-4178-4074-BFBC-7838B4FC2A60}" dt="2022-01-23T15:55:36.471" v="22482"/>
          <ac:spMkLst>
            <pc:docMk/>
            <pc:sldMk cId="247136546" sldId="381"/>
            <ac:spMk id="12" creationId="{3C1BDAD3-75AC-4352-B29F-E5BEEFD94781}"/>
          </ac:spMkLst>
        </pc:spChg>
        <pc:spChg chg="del">
          <ac:chgData name="Wang Zechun" userId="f819a415c48f58b1" providerId="LiveId" clId="{B09CA3D7-4178-4074-BFBC-7838B4FC2A60}" dt="2022-01-16T13:55:42.794" v="1474" actId="931"/>
          <ac:spMkLst>
            <pc:docMk/>
            <pc:sldMk cId="247136546" sldId="381"/>
            <ac:spMk id="13" creationId="{00000000-0000-0000-0000-000000000000}"/>
          </ac:spMkLst>
        </pc:spChg>
        <pc:spChg chg="add mod">
          <ac:chgData name="Wang Zechun" userId="f819a415c48f58b1" providerId="LiveId" clId="{B09CA3D7-4178-4074-BFBC-7838B4FC2A60}" dt="2022-01-31T19:55:04.480" v="27800" actId="14100"/>
          <ac:spMkLst>
            <pc:docMk/>
            <pc:sldMk cId="247136546" sldId="381"/>
            <ac:spMk id="17" creationId="{6F7B039A-FDAA-4ED4-8DC8-7A0C64231B22}"/>
          </ac:spMkLst>
        </pc:spChg>
        <pc:spChg chg="mod">
          <ac:chgData name="Wang Zechun" userId="f819a415c48f58b1" providerId="LiveId" clId="{B09CA3D7-4178-4074-BFBC-7838B4FC2A60}" dt="2022-01-22T20:27:57.144" v="15320" actId="20577"/>
          <ac:spMkLst>
            <pc:docMk/>
            <pc:sldMk cId="247136546" sldId="381"/>
            <ac:spMk id="19" creationId="{00000000-0000-0000-0000-000000000000}"/>
          </ac:spMkLst>
        </pc:spChg>
        <pc:graphicFrameChg chg="mod">
          <ac:chgData name="Wang Zechun" userId="f819a415c48f58b1" providerId="LiveId" clId="{B09CA3D7-4178-4074-BFBC-7838B4FC2A60}" dt="2022-01-24T09:42:45.087" v="27680"/>
          <ac:graphicFrameMkLst>
            <pc:docMk/>
            <pc:sldMk cId="247136546" sldId="381"/>
            <ac:graphicFrameMk id="2" creationId="{E76832F7-9B20-442B-8D45-F58507A58F83}"/>
          </ac:graphicFrameMkLst>
        </pc:graphicFrameChg>
        <pc:picChg chg="add del mod">
          <ac:chgData name="Wang Zechun" userId="f819a415c48f58b1" providerId="LiveId" clId="{B09CA3D7-4178-4074-BFBC-7838B4FC2A60}" dt="2022-01-16T13:55:54.213" v="1484" actId="478"/>
          <ac:picMkLst>
            <pc:docMk/>
            <pc:sldMk cId="247136546" sldId="381"/>
            <ac:picMk id="6" creationId="{B79D9004-AAA3-483D-B16D-AF5899839C41}"/>
          </ac:picMkLst>
        </pc:picChg>
        <pc:picChg chg="add del mod">
          <ac:chgData name="Wang Zechun" userId="f819a415c48f58b1" providerId="LiveId" clId="{B09CA3D7-4178-4074-BFBC-7838B4FC2A60}" dt="2022-01-16T13:55:54.213" v="1484" actId="478"/>
          <ac:picMkLst>
            <pc:docMk/>
            <pc:sldMk cId="247136546" sldId="381"/>
            <ac:picMk id="9" creationId="{A1EAD0A7-B860-4CAA-B6D8-3EA64CDAA37A}"/>
          </ac:picMkLst>
        </pc:picChg>
        <pc:picChg chg="add mod">
          <ac:chgData name="Wang Zechun" userId="f819a415c48f58b1" providerId="LiveId" clId="{B09CA3D7-4178-4074-BFBC-7838B4FC2A60}" dt="2022-01-16T14:00:14.382" v="1539" actId="1076"/>
          <ac:picMkLst>
            <pc:docMk/>
            <pc:sldMk cId="247136546" sldId="381"/>
            <ac:picMk id="14" creationId="{D367D2C6-3D00-4B4F-9A42-47845F21FFDA}"/>
          </ac:picMkLst>
        </pc:picChg>
        <pc:picChg chg="add mod">
          <ac:chgData name="Wang Zechun" userId="f819a415c48f58b1" providerId="LiveId" clId="{B09CA3D7-4178-4074-BFBC-7838B4FC2A60}" dt="2022-01-16T14:00:18.846" v="1542" actId="1076"/>
          <ac:picMkLst>
            <pc:docMk/>
            <pc:sldMk cId="247136546" sldId="381"/>
            <ac:picMk id="15" creationId="{6BB1461C-38ED-44AC-8AEE-C9CE345C7692}"/>
          </ac:picMkLst>
        </pc:picChg>
      </pc:sldChg>
      <pc:sldChg chg="add del">
        <pc:chgData name="Wang Zechun" userId="f819a415c48f58b1" providerId="LiveId" clId="{B09CA3D7-4178-4074-BFBC-7838B4FC2A60}" dt="2022-01-16T13:47:28.984" v="1340" actId="47"/>
        <pc:sldMkLst>
          <pc:docMk/>
          <pc:sldMk cId="1128044977" sldId="382"/>
        </pc:sldMkLst>
      </pc:sldChg>
      <pc:sldChg chg="addSp delSp modSp add mod ord modAnim modNotesTx">
        <pc:chgData name="Wang Zechun" userId="f819a415c48f58b1" providerId="LiveId" clId="{B09CA3D7-4178-4074-BFBC-7838B4FC2A60}" dt="2022-01-24T09:42:45.087" v="27680"/>
        <pc:sldMkLst>
          <pc:docMk/>
          <pc:sldMk cId="3810767157" sldId="382"/>
        </pc:sldMkLst>
        <pc:spChg chg="mod">
          <ac:chgData name="Wang Zechun" userId="f819a415c48f58b1" providerId="LiveId" clId="{B09CA3D7-4178-4074-BFBC-7838B4FC2A60}" dt="2022-01-24T09:42:31.803" v="27679"/>
          <ac:spMkLst>
            <pc:docMk/>
            <pc:sldMk cId="3810767157" sldId="382"/>
            <ac:spMk id="2" creationId="{ED4DD875-3A87-4454-9375-077B7537244F}"/>
          </ac:spMkLst>
        </pc:spChg>
        <pc:spChg chg="add del mod">
          <ac:chgData name="Wang Zechun" userId="f819a415c48f58b1" providerId="LiveId" clId="{B09CA3D7-4178-4074-BFBC-7838B4FC2A60}" dt="2022-01-22T20:35:13.269" v="15424" actId="478"/>
          <ac:spMkLst>
            <pc:docMk/>
            <pc:sldMk cId="3810767157" sldId="382"/>
            <ac:spMk id="4" creationId="{7BA0D4E0-411A-451C-8F64-6F29AD578E49}"/>
          </ac:spMkLst>
        </pc:spChg>
        <pc:spChg chg="add del mod">
          <ac:chgData name="Wang Zechun" userId="f819a415c48f58b1" providerId="LiveId" clId="{B09CA3D7-4178-4074-BFBC-7838B4FC2A60}" dt="2022-01-16T14:03:50.148" v="1708"/>
          <ac:spMkLst>
            <pc:docMk/>
            <pc:sldMk cId="3810767157" sldId="382"/>
            <ac:spMk id="8" creationId="{5D5D6287-27A4-4906-8172-48E2E26DCECF}"/>
          </ac:spMkLst>
        </pc:spChg>
        <pc:spChg chg="mod">
          <ac:chgData name="Wang Zechun" userId="f819a415c48f58b1" providerId="LiveId" clId="{B09CA3D7-4178-4074-BFBC-7838B4FC2A60}" dt="2022-01-24T09:42:45.087" v="27680"/>
          <ac:spMkLst>
            <pc:docMk/>
            <pc:sldMk cId="3810767157" sldId="382"/>
            <ac:spMk id="9" creationId="{6091C329-E13C-4D27-ADC5-35BF2ADC576B}"/>
          </ac:spMkLst>
        </pc:spChg>
        <pc:spChg chg="add mod">
          <ac:chgData name="Wang Zechun" userId="f819a415c48f58b1" providerId="LiveId" clId="{B09CA3D7-4178-4074-BFBC-7838B4FC2A60}" dt="2022-01-23T15:54:49.992" v="22464"/>
          <ac:spMkLst>
            <pc:docMk/>
            <pc:sldMk cId="3810767157" sldId="382"/>
            <ac:spMk id="10" creationId="{8157CCD4-76D9-4587-8068-92B181C9AF15}"/>
          </ac:spMkLst>
        </pc:spChg>
        <pc:spChg chg="del">
          <ac:chgData name="Wang Zechun" userId="f819a415c48f58b1" providerId="LiveId" clId="{B09CA3D7-4178-4074-BFBC-7838B4FC2A60}" dt="2022-01-16T14:03:39.187" v="1706" actId="931"/>
          <ac:spMkLst>
            <pc:docMk/>
            <pc:sldMk cId="3810767157" sldId="382"/>
            <ac:spMk id="13" creationId="{00000000-0000-0000-0000-000000000000}"/>
          </ac:spMkLst>
        </pc:spChg>
        <pc:spChg chg="add mod">
          <ac:chgData name="Wang Zechun" userId="f819a415c48f58b1" providerId="LiveId" clId="{B09CA3D7-4178-4074-BFBC-7838B4FC2A60}" dt="2022-01-23T15:54:49.992" v="22464"/>
          <ac:spMkLst>
            <pc:docMk/>
            <pc:sldMk cId="3810767157" sldId="382"/>
            <ac:spMk id="13" creationId="{57FED5BD-0CDA-4852-A2FE-253496B3A0FE}"/>
          </ac:spMkLst>
        </pc:spChg>
        <pc:spChg chg="add mod">
          <ac:chgData name="Wang Zechun" userId="f819a415c48f58b1" providerId="LiveId" clId="{B09CA3D7-4178-4074-BFBC-7838B4FC2A60}" dt="2022-01-16T14:27:49.660" v="2899" actId="1076"/>
          <ac:spMkLst>
            <pc:docMk/>
            <pc:sldMk cId="3810767157" sldId="382"/>
            <ac:spMk id="14" creationId="{62800F39-3FD5-4331-BA85-FED6193535DB}"/>
          </ac:spMkLst>
        </pc:spChg>
        <pc:spChg chg="add mod">
          <ac:chgData name="Wang Zechun" userId="f819a415c48f58b1" providerId="LiveId" clId="{B09CA3D7-4178-4074-BFBC-7838B4FC2A60}" dt="2022-01-23T15:54:49.992" v="22464"/>
          <ac:spMkLst>
            <pc:docMk/>
            <pc:sldMk cId="3810767157" sldId="382"/>
            <ac:spMk id="14" creationId="{DEEB05D7-A627-4920-8EAA-22193C76E2A0}"/>
          </ac:spMkLst>
        </pc:spChg>
        <pc:spChg chg="add mod">
          <ac:chgData name="Wang Zechun" userId="f819a415c48f58b1" providerId="LiveId" clId="{B09CA3D7-4178-4074-BFBC-7838B4FC2A60}" dt="2022-01-23T15:54:49.992" v="22464"/>
          <ac:spMkLst>
            <pc:docMk/>
            <pc:sldMk cId="3810767157" sldId="382"/>
            <ac:spMk id="15" creationId="{6BD0594F-7226-40DC-B301-7AEA8635D5F7}"/>
          </ac:spMkLst>
        </pc:spChg>
        <pc:spChg chg="mod">
          <ac:chgData name="Wang Zechun" userId="f819a415c48f58b1" providerId="LiveId" clId="{B09CA3D7-4178-4074-BFBC-7838B4FC2A60}" dt="2022-01-22T20:28:19.575" v="15375" actId="20577"/>
          <ac:spMkLst>
            <pc:docMk/>
            <pc:sldMk cId="3810767157" sldId="382"/>
            <ac:spMk id="19" creationId="{00000000-0000-0000-0000-000000000000}"/>
          </ac:spMkLst>
        </pc:spChg>
        <pc:graphicFrameChg chg="mod">
          <ac:chgData name="Wang Zechun" userId="f819a415c48f58b1" providerId="LiveId" clId="{B09CA3D7-4178-4074-BFBC-7838B4FC2A60}" dt="2022-01-24T09:42:45.087" v="27680"/>
          <ac:graphicFrameMkLst>
            <pc:docMk/>
            <pc:sldMk cId="3810767157" sldId="382"/>
            <ac:graphicFrameMk id="7" creationId="{65FE96EB-295C-4788-B3EA-46573435BEEB}"/>
          </ac:graphicFrameMkLst>
        </pc:graphicFrameChg>
        <pc:picChg chg="add del mod">
          <ac:chgData name="Wang Zechun" userId="f819a415c48f58b1" providerId="LiveId" clId="{B09CA3D7-4178-4074-BFBC-7838B4FC2A60}" dt="2022-01-16T14:03:40.500" v="1707" actId="478"/>
          <ac:picMkLst>
            <pc:docMk/>
            <pc:sldMk cId="3810767157" sldId="382"/>
            <ac:picMk id="4" creationId="{F6A1E9EF-45FB-4FD7-9AC5-5DD873C05301}"/>
          </ac:picMkLst>
        </pc:picChg>
        <pc:picChg chg="add del mod">
          <ac:chgData name="Wang Zechun" userId="f819a415c48f58b1" providerId="LiveId" clId="{B09CA3D7-4178-4074-BFBC-7838B4FC2A60}" dt="2022-01-16T14:03:40.500" v="1707" actId="478"/>
          <ac:picMkLst>
            <pc:docMk/>
            <pc:sldMk cId="3810767157" sldId="382"/>
            <ac:picMk id="6" creationId="{FFBA512F-48FE-44DA-855E-F17248B484EF}"/>
          </ac:picMkLst>
        </pc:picChg>
        <pc:picChg chg="add mod">
          <ac:chgData name="Wang Zechun" userId="f819a415c48f58b1" providerId="LiveId" clId="{B09CA3D7-4178-4074-BFBC-7838B4FC2A60}" dt="2022-01-16T14:03:55.982" v="1712" actId="14100"/>
          <ac:picMkLst>
            <pc:docMk/>
            <pc:sldMk cId="3810767157" sldId="382"/>
            <ac:picMk id="11" creationId="{FCA9D762-EB40-4A59-A0D6-48C10B55736D}"/>
          </ac:picMkLst>
        </pc:picChg>
        <pc:picChg chg="add mod">
          <ac:chgData name="Wang Zechun" userId="f819a415c48f58b1" providerId="LiveId" clId="{B09CA3D7-4178-4074-BFBC-7838B4FC2A60}" dt="2022-01-16T14:04:01.966" v="1716" actId="1076"/>
          <ac:picMkLst>
            <pc:docMk/>
            <pc:sldMk cId="3810767157" sldId="382"/>
            <ac:picMk id="12" creationId="{D58074FF-0707-4EB0-A073-D48BD468AB6F}"/>
          </ac:picMkLst>
        </pc:picChg>
      </pc:sldChg>
      <pc:sldChg chg="addSp delSp modSp add mod ord modNotesTx">
        <pc:chgData name="Wang Zechun" userId="f819a415c48f58b1" providerId="LiveId" clId="{B09CA3D7-4178-4074-BFBC-7838B4FC2A60}" dt="2022-01-24T09:42:45.087" v="27680"/>
        <pc:sldMkLst>
          <pc:docMk/>
          <pc:sldMk cId="1862433502" sldId="383"/>
        </pc:sldMkLst>
        <pc:spChg chg="add del mod">
          <ac:chgData name="Wang Zechun" userId="f819a415c48f58b1" providerId="LiveId" clId="{B09CA3D7-4178-4074-BFBC-7838B4FC2A60}" dt="2022-01-16T14:26:25.507" v="2726" actId="478"/>
          <ac:spMkLst>
            <pc:docMk/>
            <pc:sldMk cId="1862433502" sldId="383"/>
            <ac:spMk id="6" creationId="{863CF0B6-EED0-4B39-8716-E62657A268E0}"/>
          </ac:spMkLst>
        </pc:spChg>
        <pc:spChg chg="add mod">
          <ac:chgData name="Wang Zechun" userId="f819a415c48f58b1" providerId="LiveId" clId="{B09CA3D7-4178-4074-BFBC-7838B4FC2A60}" dt="2022-01-22T20:53:13.073" v="16073" actId="207"/>
          <ac:spMkLst>
            <pc:docMk/>
            <pc:sldMk cId="1862433502" sldId="383"/>
            <ac:spMk id="11" creationId="{DEBAFA50-6909-4F3E-BB94-150ACFB240B0}"/>
          </ac:spMkLst>
        </pc:spChg>
        <pc:spChg chg="del">
          <ac:chgData name="Wang Zechun" userId="f819a415c48f58b1" providerId="LiveId" clId="{B09CA3D7-4178-4074-BFBC-7838B4FC2A60}" dt="2022-01-16T14:08:48.967" v="1937"/>
          <ac:spMkLst>
            <pc:docMk/>
            <pc:sldMk cId="1862433502" sldId="383"/>
            <ac:spMk id="13" creationId="{00000000-0000-0000-0000-000000000000}"/>
          </ac:spMkLst>
        </pc:spChg>
        <pc:spChg chg="mod">
          <ac:chgData name="Wang Zechun" userId="f819a415c48f58b1" providerId="LiveId" clId="{B09CA3D7-4178-4074-BFBC-7838B4FC2A60}" dt="2022-01-16T14:06:53.631" v="1936" actId="20577"/>
          <ac:spMkLst>
            <pc:docMk/>
            <pc:sldMk cId="1862433502" sldId="383"/>
            <ac:spMk id="19" creationId="{00000000-0000-0000-0000-000000000000}"/>
          </ac:spMkLst>
        </pc:spChg>
        <pc:graphicFrameChg chg="add del mod modGraphic">
          <ac:chgData name="Wang Zechun" userId="f819a415c48f58b1" providerId="LiveId" clId="{B09CA3D7-4178-4074-BFBC-7838B4FC2A60}" dt="2022-01-16T14:26:23.528" v="2725" actId="478"/>
          <ac:graphicFrameMkLst>
            <pc:docMk/>
            <pc:sldMk cId="1862433502" sldId="383"/>
            <ac:graphicFrameMk id="2" creationId="{05CB80E4-F521-4E9B-B9AF-63C94F77D16B}"/>
          </ac:graphicFrameMkLst>
        </pc:graphicFrameChg>
        <pc:graphicFrameChg chg="add mod">
          <ac:chgData name="Wang Zechun" userId="f819a415c48f58b1" providerId="LiveId" clId="{B09CA3D7-4178-4074-BFBC-7838B4FC2A60}" dt="2022-01-24T09:42:45.087" v="27680"/>
          <ac:graphicFrameMkLst>
            <pc:docMk/>
            <pc:sldMk cId="1862433502" sldId="383"/>
            <ac:graphicFrameMk id="4" creationId="{C77EA2C2-72D4-4AEB-B4CD-AF452AD04CBD}"/>
          </ac:graphicFrameMkLst>
        </pc:graphicFrameChg>
        <pc:cxnChg chg="add mod">
          <ac:chgData name="Wang Zechun" userId="f819a415c48f58b1" providerId="LiveId" clId="{B09CA3D7-4178-4074-BFBC-7838B4FC2A60}" dt="2022-01-22T20:51:24.658" v="15952" actId="208"/>
          <ac:cxnSpMkLst>
            <pc:docMk/>
            <pc:sldMk cId="1862433502" sldId="383"/>
            <ac:cxnSpMk id="5" creationId="{C73C0EEA-15DD-4C40-8000-6D66F4F00A7C}"/>
          </ac:cxnSpMkLst>
        </pc:cxnChg>
        <pc:cxnChg chg="add mod">
          <ac:chgData name="Wang Zechun" userId="f819a415c48f58b1" providerId="LiveId" clId="{B09CA3D7-4178-4074-BFBC-7838B4FC2A60}" dt="2022-01-22T20:51:32.057" v="15954" actId="1076"/>
          <ac:cxnSpMkLst>
            <pc:docMk/>
            <pc:sldMk cId="1862433502" sldId="383"/>
            <ac:cxnSpMk id="7" creationId="{C3924D25-23D4-435F-AE25-1D5BEF7F2E2F}"/>
          </ac:cxnSpMkLst>
        </pc:cxnChg>
        <pc:cxnChg chg="add mod">
          <ac:chgData name="Wang Zechun" userId="f819a415c48f58b1" providerId="LiveId" clId="{B09CA3D7-4178-4074-BFBC-7838B4FC2A60}" dt="2022-01-22T20:51:36.464" v="15956" actId="1076"/>
          <ac:cxnSpMkLst>
            <pc:docMk/>
            <pc:sldMk cId="1862433502" sldId="383"/>
            <ac:cxnSpMk id="8" creationId="{D634A049-E198-4BAA-AE16-1FE3159C8C28}"/>
          </ac:cxnSpMkLst>
        </pc:cxnChg>
        <pc:cxnChg chg="add del mod">
          <ac:chgData name="Wang Zechun" userId="f819a415c48f58b1" providerId="LiveId" clId="{B09CA3D7-4178-4074-BFBC-7838B4FC2A60}" dt="2022-01-22T20:51:41.156" v="15958" actId="478"/>
          <ac:cxnSpMkLst>
            <pc:docMk/>
            <pc:sldMk cId="1862433502" sldId="383"/>
            <ac:cxnSpMk id="9" creationId="{058D596B-7E12-444C-BBCE-3E787430A1B3}"/>
          </ac:cxnSpMkLst>
        </pc:cxnChg>
        <pc:cxnChg chg="add mod">
          <ac:chgData name="Wang Zechun" userId="f819a415c48f58b1" providerId="LiveId" clId="{B09CA3D7-4178-4074-BFBC-7838B4FC2A60}" dt="2022-01-22T20:51:57.247" v="15961" actId="1076"/>
          <ac:cxnSpMkLst>
            <pc:docMk/>
            <pc:sldMk cId="1862433502" sldId="383"/>
            <ac:cxnSpMk id="10" creationId="{DE78381D-774C-4E52-98B9-E376C9E21033}"/>
          </ac:cxnSpMkLst>
        </pc:cxnChg>
      </pc:sldChg>
      <pc:sldChg chg="addSp delSp modSp add mod ord modNotesTx">
        <pc:chgData name="Wang Zechun" userId="f819a415c48f58b1" providerId="LiveId" clId="{B09CA3D7-4178-4074-BFBC-7838B4FC2A60}" dt="2022-01-21T11:17:02.146" v="15029"/>
        <pc:sldMkLst>
          <pc:docMk/>
          <pc:sldMk cId="2587535783" sldId="384"/>
        </pc:sldMkLst>
        <pc:spChg chg="del">
          <ac:chgData name="Wang Zechun" userId="f819a415c48f58b1" providerId="LiveId" clId="{B09CA3D7-4178-4074-BFBC-7838B4FC2A60}" dt="2022-01-16T14:14:35.882" v="1953"/>
          <ac:spMkLst>
            <pc:docMk/>
            <pc:sldMk cId="2587535783" sldId="384"/>
            <ac:spMk id="13" creationId="{00000000-0000-0000-0000-000000000000}"/>
          </ac:spMkLst>
        </pc:spChg>
        <pc:spChg chg="mod">
          <ac:chgData name="Wang Zechun" userId="f819a415c48f58b1" providerId="LiveId" clId="{B09CA3D7-4178-4074-BFBC-7838B4FC2A60}" dt="2022-01-16T14:15:57.521" v="1996" actId="20577"/>
          <ac:spMkLst>
            <pc:docMk/>
            <pc:sldMk cId="2587535783" sldId="384"/>
            <ac:spMk id="19" creationId="{00000000-0000-0000-0000-000000000000}"/>
          </ac:spMkLst>
        </pc:spChg>
        <pc:picChg chg="add mod">
          <ac:chgData name="Wang Zechun" userId="f819a415c48f58b1" providerId="LiveId" clId="{B09CA3D7-4178-4074-BFBC-7838B4FC2A60}" dt="2022-01-16T14:15:32.588" v="1992" actId="1076"/>
          <ac:picMkLst>
            <pc:docMk/>
            <pc:sldMk cId="2587535783" sldId="384"/>
            <ac:picMk id="5" creationId="{57198A6A-BE43-4E6C-82F3-AE247E601C1E}"/>
          </ac:picMkLst>
        </pc:picChg>
        <pc:picChg chg="add mod">
          <ac:chgData name="Wang Zechun" userId="f819a415c48f58b1" providerId="LiveId" clId="{B09CA3D7-4178-4074-BFBC-7838B4FC2A60}" dt="2022-01-16T14:14:43.230" v="1956" actId="1076"/>
          <ac:picMkLst>
            <pc:docMk/>
            <pc:sldMk cId="2587535783" sldId="384"/>
            <ac:picMk id="6" creationId="{55A21CE1-D242-498B-9751-5C9E1BFFF6D9}"/>
          </ac:picMkLst>
        </pc:picChg>
        <pc:picChg chg="add mod">
          <ac:chgData name="Wang Zechun" userId="f819a415c48f58b1" providerId="LiveId" clId="{B09CA3D7-4178-4074-BFBC-7838B4FC2A60}" dt="2022-01-16T14:14:57.524" v="1962" actId="1076"/>
          <ac:picMkLst>
            <pc:docMk/>
            <pc:sldMk cId="2587535783" sldId="384"/>
            <ac:picMk id="7" creationId="{D5704077-B27C-41DF-BA34-4D4CC69B597A}"/>
          </ac:picMkLst>
        </pc:picChg>
        <pc:picChg chg="add mod">
          <ac:chgData name="Wang Zechun" userId="f819a415c48f58b1" providerId="LiveId" clId="{B09CA3D7-4178-4074-BFBC-7838B4FC2A60}" dt="2022-01-16T14:14:53.940" v="1960" actId="1076"/>
          <ac:picMkLst>
            <pc:docMk/>
            <pc:sldMk cId="2587535783" sldId="384"/>
            <ac:picMk id="8" creationId="{256798D3-B9CF-4D84-B204-5D1429032469}"/>
          </ac:picMkLst>
        </pc:picChg>
      </pc:sldChg>
      <pc:sldChg chg="addSp delSp modSp add mod ord modNotesTx">
        <pc:chgData name="Wang Zechun" userId="f819a415c48f58b1" providerId="LiveId" clId="{B09CA3D7-4178-4074-BFBC-7838B4FC2A60}" dt="2022-01-21T11:17:02.146" v="15029"/>
        <pc:sldMkLst>
          <pc:docMk/>
          <pc:sldMk cId="2202907205" sldId="385"/>
        </pc:sldMkLst>
        <pc:spChg chg="add del mod">
          <ac:chgData name="Wang Zechun" userId="f819a415c48f58b1" providerId="LiveId" clId="{B09CA3D7-4178-4074-BFBC-7838B4FC2A60}" dt="2022-01-16T14:16:26.020" v="2000" actId="478"/>
          <ac:spMkLst>
            <pc:docMk/>
            <pc:sldMk cId="2202907205" sldId="385"/>
            <ac:spMk id="4" creationId="{CEB41B78-9A4C-4825-9160-49698C451309}"/>
          </ac:spMkLst>
        </pc:spChg>
        <pc:spChg chg="add del mod">
          <ac:chgData name="Wang Zechun" userId="f819a415c48f58b1" providerId="LiveId" clId="{B09CA3D7-4178-4074-BFBC-7838B4FC2A60}" dt="2022-01-16T14:16:23.102" v="1999"/>
          <ac:spMkLst>
            <pc:docMk/>
            <pc:sldMk cId="2202907205" sldId="385"/>
            <ac:spMk id="7" creationId="{F0C49C75-41B1-4FFF-AD92-1E6A3964D02F}"/>
          </ac:spMkLst>
        </pc:spChg>
        <pc:spChg chg="add mod">
          <ac:chgData name="Wang Zechun" userId="f819a415c48f58b1" providerId="LiveId" clId="{B09CA3D7-4178-4074-BFBC-7838B4FC2A60}" dt="2022-01-16T14:16:39.876" v="2010" actId="20577"/>
          <ac:spMkLst>
            <pc:docMk/>
            <pc:sldMk cId="2202907205" sldId="385"/>
            <ac:spMk id="8" creationId="{4C6C3A58-EBF3-4847-A30D-10D5E4555D95}"/>
          </ac:spMkLst>
        </pc:spChg>
        <pc:spChg chg="del">
          <ac:chgData name="Wang Zechun" userId="f819a415c48f58b1" providerId="LiveId" clId="{B09CA3D7-4178-4074-BFBC-7838B4FC2A60}" dt="2022-01-16T14:16:32.465" v="2003" actId="478"/>
          <ac:spMkLst>
            <pc:docMk/>
            <pc:sldMk cId="2202907205" sldId="385"/>
            <ac:spMk id="13" creationId="{00000000-0000-0000-0000-000000000000}"/>
          </ac:spMkLst>
        </pc:spChg>
        <pc:spChg chg="add del mod">
          <ac:chgData name="Wang Zechun" userId="f819a415c48f58b1" providerId="LiveId" clId="{B09CA3D7-4178-4074-BFBC-7838B4FC2A60}" dt="2022-01-20T16:15:59.874" v="8366" actId="478"/>
          <ac:spMkLst>
            <pc:docMk/>
            <pc:sldMk cId="2202907205" sldId="385"/>
            <ac:spMk id="14" creationId="{95865F1C-C365-4798-8EB4-CF19EFA57CD1}"/>
          </ac:spMkLst>
        </pc:spChg>
        <pc:spChg chg="del">
          <ac:chgData name="Wang Zechun" userId="f819a415c48f58b1" providerId="LiveId" clId="{B09CA3D7-4178-4074-BFBC-7838B4FC2A60}" dt="2022-01-16T14:16:21.389" v="1997" actId="478"/>
          <ac:spMkLst>
            <pc:docMk/>
            <pc:sldMk cId="2202907205" sldId="385"/>
            <ac:spMk id="19" creationId="{00000000-0000-0000-0000-000000000000}"/>
          </ac:spMkLst>
        </pc:spChg>
        <pc:picChg chg="add mod">
          <ac:chgData name="Wang Zechun" userId="f819a415c48f58b1" providerId="LiveId" clId="{B09CA3D7-4178-4074-BFBC-7838B4FC2A60}" dt="2022-01-16T14:16:53.668" v="2012" actId="1076"/>
          <ac:picMkLst>
            <pc:docMk/>
            <pc:sldMk cId="2202907205" sldId="385"/>
            <ac:picMk id="9" creationId="{6CAC6430-EB76-4D0E-B117-27AA2DABF672}"/>
          </ac:picMkLst>
        </pc:picChg>
        <pc:picChg chg="add mod">
          <ac:chgData name="Wang Zechun" userId="f819a415c48f58b1" providerId="LiveId" clId="{B09CA3D7-4178-4074-BFBC-7838B4FC2A60}" dt="2022-01-16T14:16:57.277" v="2014" actId="1076"/>
          <ac:picMkLst>
            <pc:docMk/>
            <pc:sldMk cId="2202907205" sldId="385"/>
            <ac:picMk id="10" creationId="{058728B5-1046-454D-A732-858031B5EEB7}"/>
          </ac:picMkLst>
        </pc:picChg>
        <pc:picChg chg="add mod">
          <ac:chgData name="Wang Zechun" userId="f819a415c48f58b1" providerId="LiveId" clId="{B09CA3D7-4178-4074-BFBC-7838B4FC2A60}" dt="2022-01-16T14:17:01.773" v="2016" actId="1076"/>
          <ac:picMkLst>
            <pc:docMk/>
            <pc:sldMk cId="2202907205" sldId="385"/>
            <ac:picMk id="11" creationId="{177DF021-EB5E-4379-BB7A-617AC9904EAF}"/>
          </ac:picMkLst>
        </pc:picChg>
        <pc:picChg chg="add mod">
          <ac:chgData name="Wang Zechun" userId="f819a415c48f58b1" providerId="LiveId" clId="{B09CA3D7-4178-4074-BFBC-7838B4FC2A60}" dt="2022-01-16T14:17:08.573" v="2018" actId="1076"/>
          <ac:picMkLst>
            <pc:docMk/>
            <pc:sldMk cId="2202907205" sldId="385"/>
            <ac:picMk id="12" creationId="{3F3F931C-38B6-4CD0-9944-071B75E50948}"/>
          </ac:picMkLst>
        </pc:picChg>
      </pc:sldChg>
      <pc:sldChg chg="addSp delSp modSp add mod ord modNotesTx">
        <pc:chgData name="Wang Zechun" userId="f819a415c48f58b1" providerId="LiveId" clId="{B09CA3D7-4178-4074-BFBC-7838B4FC2A60}" dt="2022-01-31T23:03:45.217" v="29384" actId="20577"/>
        <pc:sldMkLst>
          <pc:docMk/>
          <pc:sldMk cId="277077256" sldId="386"/>
        </pc:sldMkLst>
        <pc:spChg chg="add del mod">
          <ac:chgData name="Wang Zechun" userId="f819a415c48f58b1" providerId="LiveId" clId="{B09CA3D7-4178-4074-BFBC-7838B4FC2A60}" dt="2022-01-22T22:00:04.680" v="17980" actId="478"/>
          <ac:spMkLst>
            <pc:docMk/>
            <pc:sldMk cId="277077256" sldId="386"/>
            <ac:spMk id="2" creationId="{AE711B6A-4B8D-46BA-BD4E-284CDD597EFF}"/>
          </ac:spMkLst>
        </pc:spChg>
        <pc:spChg chg="add del mod">
          <ac:chgData name="Wang Zechun" userId="f819a415c48f58b1" providerId="LiveId" clId="{B09CA3D7-4178-4074-BFBC-7838B4FC2A60}" dt="2022-01-22T22:05:33.662" v="18043" actId="478"/>
          <ac:spMkLst>
            <pc:docMk/>
            <pc:sldMk cId="277077256" sldId="386"/>
            <ac:spMk id="4" creationId="{6B65AC4F-38DA-4291-9DFA-AE59F75CD75F}"/>
          </ac:spMkLst>
        </pc:spChg>
        <pc:spChg chg="add del mod">
          <ac:chgData name="Wang Zechun" userId="f819a415c48f58b1" providerId="LiveId" clId="{B09CA3D7-4178-4074-BFBC-7838B4FC2A60}" dt="2022-01-16T14:17:43.582" v="2023" actId="478"/>
          <ac:spMkLst>
            <pc:docMk/>
            <pc:sldMk cId="277077256" sldId="386"/>
            <ac:spMk id="4" creationId="{D043AFDA-93D1-49C7-B9F6-B593FFC0B2DD}"/>
          </ac:spMkLst>
        </pc:spChg>
        <pc:spChg chg="add mod">
          <ac:chgData name="Wang Zechun" userId="f819a415c48f58b1" providerId="LiveId" clId="{B09CA3D7-4178-4074-BFBC-7838B4FC2A60}" dt="2022-01-22T22:02:18.060" v="17996" actId="14100"/>
          <ac:spMkLst>
            <pc:docMk/>
            <pc:sldMk cId="277077256" sldId="386"/>
            <ac:spMk id="6" creationId="{8230618A-EA85-4FC8-8F28-F46E9FEA38BA}"/>
          </ac:spMkLst>
        </pc:spChg>
        <pc:spChg chg="add mod">
          <ac:chgData name="Wang Zechun" userId="f819a415c48f58b1" providerId="LiveId" clId="{B09CA3D7-4178-4074-BFBC-7838B4FC2A60}" dt="2022-01-22T21:50:48.666" v="17971" actId="27636"/>
          <ac:spMkLst>
            <pc:docMk/>
            <pc:sldMk cId="277077256" sldId="386"/>
            <ac:spMk id="7" creationId="{9996B73B-78CF-43D5-970D-189631D96AE6}"/>
          </ac:spMkLst>
        </pc:spChg>
        <pc:spChg chg="add del mod">
          <ac:chgData name="Wang Zechun" userId="f819a415c48f58b1" providerId="LiveId" clId="{B09CA3D7-4178-4074-BFBC-7838B4FC2A60}" dt="2022-01-22T22:05:32.563" v="18042" actId="478"/>
          <ac:spMkLst>
            <pc:docMk/>
            <pc:sldMk cId="277077256" sldId="386"/>
            <ac:spMk id="10" creationId="{44630F41-9A18-448B-ADBA-DC2572BEEAED}"/>
          </ac:spMkLst>
        </pc:spChg>
        <pc:spChg chg="add del mod">
          <ac:chgData name="Wang Zechun" userId="f819a415c48f58b1" providerId="LiveId" clId="{B09CA3D7-4178-4074-BFBC-7838B4FC2A60}" dt="2022-01-22T22:05:28.740" v="18037"/>
          <ac:spMkLst>
            <pc:docMk/>
            <pc:sldMk cId="277077256" sldId="386"/>
            <ac:spMk id="11" creationId="{14DA350A-ADB3-42D8-AE53-16F85C466F63}"/>
          </ac:spMkLst>
        </pc:spChg>
        <pc:spChg chg="add del mod">
          <ac:chgData name="Wang Zechun" userId="f819a415c48f58b1" providerId="LiveId" clId="{B09CA3D7-4178-4074-BFBC-7838B4FC2A60}" dt="2022-01-22T22:05:28.046" v="18035"/>
          <ac:spMkLst>
            <pc:docMk/>
            <pc:sldMk cId="277077256" sldId="386"/>
            <ac:spMk id="12" creationId="{AF76E8CF-1771-4030-8CBE-6B86DC36615B}"/>
          </ac:spMkLst>
        </pc:spChg>
        <pc:spChg chg="del">
          <ac:chgData name="Wang Zechun" userId="f819a415c48f58b1" providerId="LiveId" clId="{B09CA3D7-4178-4074-BFBC-7838B4FC2A60}" dt="2022-01-16T14:17:44.816" v="2024" actId="478"/>
          <ac:spMkLst>
            <pc:docMk/>
            <pc:sldMk cId="277077256" sldId="386"/>
            <ac:spMk id="13" creationId="{00000000-0000-0000-0000-000000000000}"/>
          </ac:spMkLst>
        </pc:spChg>
        <pc:spChg chg="add del mod">
          <ac:chgData name="Wang Zechun" userId="f819a415c48f58b1" providerId="LiveId" clId="{B09CA3D7-4178-4074-BFBC-7838B4FC2A60}" dt="2022-01-22T22:05:27.307" v="18033" actId="11529"/>
          <ac:spMkLst>
            <pc:docMk/>
            <pc:sldMk cId="277077256" sldId="386"/>
            <ac:spMk id="13" creationId="{3793B3AC-B574-4528-9B64-B59AB2322B6F}"/>
          </ac:spMkLst>
        </pc:spChg>
        <pc:spChg chg="add del mod">
          <ac:chgData name="Wang Zechun" userId="f819a415c48f58b1" providerId="LiveId" clId="{B09CA3D7-4178-4074-BFBC-7838B4FC2A60}" dt="2022-01-22T22:05:25.415" v="18027"/>
          <ac:spMkLst>
            <pc:docMk/>
            <pc:sldMk cId="277077256" sldId="386"/>
            <ac:spMk id="14" creationId="{AB89DB3F-73AD-47E6-95FE-16C14C355939}"/>
          </ac:spMkLst>
        </pc:spChg>
        <pc:spChg chg="add del mod">
          <ac:chgData name="Wang Zechun" userId="f819a415c48f58b1" providerId="LiveId" clId="{B09CA3D7-4178-4074-BFBC-7838B4FC2A60}" dt="2022-01-22T22:05:24.214" v="18025"/>
          <ac:spMkLst>
            <pc:docMk/>
            <pc:sldMk cId="277077256" sldId="386"/>
            <ac:spMk id="15" creationId="{B68284E3-8491-4FDC-A994-C7D87C085031}"/>
          </ac:spMkLst>
        </pc:spChg>
        <pc:spChg chg="add del mod">
          <ac:chgData name="Wang Zechun" userId="f819a415c48f58b1" providerId="LiveId" clId="{B09CA3D7-4178-4074-BFBC-7838B4FC2A60}" dt="2022-01-22T22:05:23.416" v="18023"/>
          <ac:spMkLst>
            <pc:docMk/>
            <pc:sldMk cId="277077256" sldId="386"/>
            <ac:spMk id="16" creationId="{89BE6433-7766-4EBB-B1BA-4EDB199E5E50}"/>
          </ac:spMkLst>
        </pc:spChg>
        <pc:spChg chg="del">
          <ac:chgData name="Wang Zechun" userId="f819a415c48f58b1" providerId="LiveId" clId="{B09CA3D7-4178-4074-BFBC-7838B4FC2A60}" dt="2022-01-16T14:17:40.524" v="2022" actId="478"/>
          <ac:spMkLst>
            <pc:docMk/>
            <pc:sldMk cId="277077256" sldId="386"/>
            <ac:spMk id="19" creationId="{00000000-0000-0000-0000-000000000000}"/>
          </ac:spMkLst>
        </pc:spChg>
        <pc:spChg chg="add mod">
          <ac:chgData name="Wang Zechun" userId="f819a415c48f58b1" providerId="LiveId" clId="{B09CA3D7-4178-4074-BFBC-7838B4FC2A60}" dt="2022-01-22T22:08:48.749" v="18096" actId="1076"/>
          <ac:spMkLst>
            <pc:docMk/>
            <pc:sldMk cId="277077256" sldId="386"/>
            <ac:spMk id="20" creationId="{CD6DB87C-6065-4A12-AE4A-3CFEBF266CDF}"/>
          </ac:spMkLst>
        </pc:spChg>
        <pc:spChg chg="add mod">
          <ac:chgData name="Wang Zechun" userId="f819a415c48f58b1" providerId="LiveId" clId="{B09CA3D7-4178-4074-BFBC-7838B4FC2A60}" dt="2022-01-22T22:08:46.901" v="18095" actId="1076"/>
          <ac:spMkLst>
            <pc:docMk/>
            <pc:sldMk cId="277077256" sldId="386"/>
            <ac:spMk id="21" creationId="{41C5B908-0DD0-4889-899A-E7682687F070}"/>
          </ac:spMkLst>
        </pc:spChg>
        <pc:spChg chg="add mod">
          <ac:chgData name="Wang Zechun" userId="f819a415c48f58b1" providerId="LiveId" clId="{B09CA3D7-4178-4074-BFBC-7838B4FC2A60}" dt="2022-01-22T22:08:45.109" v="18094" actId="1076"/>
          <ac:spMkLst>
            <pc:docMk/>
            <pc:sldMk cId="277077256" sldId="386"/>
            <ac:spMk id="22" creationId="{4B60C032-B56F-4741-A7E7-1CB3858BE07F}"/>
          </ac:spMkLst>
        </pc:spChg>
        <pc:spChg chg="add mod">
          <ac:chgData name="Wang Zechun" userId="f819a415c48f58b1" providerId="LiveId" clId="{B09CA3D7-4178-4074-BFBC-7838B4FC2A60}" dt="2022-01-22T22:08:24.244" v="18093" actId="1076"/>
          <ac:spMkLst>
            <pc:docMk/>
            <pc:sldMk cId="277077256" sldId="386"/>
            <ac:spMk id="23" creationId="{E8784147-FC22-48B0-926F-81138899C4F1}"/>
          </ac:spMkLst>
        </pc:spChg>
        <pc:graphicFrameChg chg="add del mod">
          <ac:chgData name="Wang Zechun" userId="f819a415c48f58b1" providerId="LiveId" clId="{B09CA3D7-4178-4074-BFBC-7838B4FC2A60}" dt="2022-01-20T13:19:07.556" v="6174"/>
          <ac:graphicFrameMkLst>
            <pc:docMk/>
            <pc:sldMk cId="277077256" sldId="386"/>
            <ac:graphicFrameMk id="2" creationId="{7704CCA0-AAD6-405D-BE8C-1C015291E727}"/>
          </ac:graphicFrameMkLst>
        </pc:graphicFrameChg>
        <pc:graphicFrameChg chg="add del mod modGraphic">
          <ac:chgData name="Wang Zechun" userId="f819a415c48f58b1" providerId="LiveId" clId="{B09CA3D7-4178-4074-BFBC-7838B4FC2A60}" dt="2022-01-20T13:55:40.186" v="6696" actId="478"/>
          <ac:graphicFrameMkLst>
            <pc:docMk/>
            <pc:sldMk cId="277077256" sldId="386"/>
            <ac:graphicFrameMk id="4" creationId="{FF776630-59FC-4B0C-B67C-DD62F4AA1D53}"/>
          </ac:graphicFrameMkLst>
        </pc:graphicFrameChg>
        <pc:graphicFrameChg chg="add mod modGraphic">
          <ac:chgData name="Wang Zechun" userId="f819a415c48f58b1" providerId="LiveId" clId="{B09CA3D7-4178-4074-BFBC-7838B4FC2A60}" dt="2022-01-24T09:42:45.087" v="27680"/>
          <ac:graphicFrameMkLst>
            <pc:docMk/>
            <pc:sldMk cId="277077256" sldId="386"/>
            <ac:graphicFrameMk id="5" creationId="{692FA053-D69B-4CAE-9AED-C768E920F976}"/>
          </ac:graphicFrameMkLst>
        </pc:graphicFrameChg>
        <pc:picChg chg="add mod">
          <ac:chgData name="Wang Zechun" userId="f819a415c48f58b1" providerId="LiveId" clId="{B09CA3D7-4178-4074-BFBC-7838B4FC2A60}" dt="2022-01-22T21:24:33.101" v="16917" actId="1076"/>
          <ac:picMkLst>
            <pc:docMk/>
            <pc:sldMk cId="277077256" sldId="386"/>
            <ac:picMk id="8" creationId="{3C8274FC-84FD-4E17-9FBC-10D3EABB48E1}"/>
          </ac:picMkLst>
        </pc:picChg>
        <pc:picChg chg="add mod">
          <ac:chgData name="Wang Zechun" userId="f819a415c48f58b1" providerId="LiveId" clId="{B09CA3D7-4178-4074-BFBC-7838B4FC2A60}" dt="2022-01-22T21:24:30.782" v="16916" actId="1076"/>
          <ac:picMkLst>
            <pc:docMk/>
            <pc:sldMk cId="277077256" sldId="386"/>
            <ac:picMk id="9" creationId="{8967D912-9809-4169-B6E0-5B752F5B1825}"/>
          </ac:picMkLst>
        </pc:picChg>
        <pc:cxnChg chg="add del mod">
          <ac:chgData name="Wang Zechun" userId="f819a415c48f58b1" providerId="LiveId" clId="{B09CA3D7-4178-4074-BFBC-7838B4FC2A60}" dt="2022-01-22T22:07:34.558" v="18081" actId="478"/>
          <ac:cxnSpMkLst>
            <pc:docMk/>
            <pc:sldMk cId="277077256" sldId="386"/>
            <ac:cxnSpMk id="17" creationId="{3E95740F-6AE2-4D3E-9AC0-E3F003BE7350}"/>
          </ac:cxnSpMkLst>
        </pc:cxnChg>
        <pc:cxnChg chg="add mod">
          <ac:chgData name="Wang Zechun" userId="f819a415c48f58b1" providerId="LiveId" clId="{B09CA3D7-4178-4074-BFBC-7838B4FC2A60}" dt="2022-01-22T22:07:06.064" v="18077"/>
          <ac:cxnSpMkLst>
            <pc:docMk/>
            <pc:sldMk cId="277077256" sldId="386"/>
            <ac:cxnSpMk id="19" creationId="{DE78381D-774C-4E52-98B9-E376C9E21033}"/>
          </ac:cxnSpMkLst>
        </pc:cxnChg>
      </pc:sldChg>
      <pc:sldChg chg="modSp add del mod">
        <pc:chgData name="Wang Zechun" userId="f819a415c48f58b1" providerId="LiveId" clId="{B09CA3D7-4178-4074-BFBC-7838B4FC2A60}" dt="2022-01-20T15:43:35.637" v="7987" actId="47"/>
        <pc:sldMkLst>
          <pc:docMk/>
          <pc:sldMk cId="2508208145" sldId="387"/>
        </pc:sldMkLst>
        <pc:spChg chg="mod">
          <ac:chgData name="Wang Zechun" userId="f819a415c48f58b1" providerId="LiveId" clId="{B09CA3D7-4178-4074-BFBC-7838B4FC2A60}" dt="2022-01-16T16:23:56.257" v="4360" actId="20577"/>
          <ac:spMkLst>
            <pc:docMk/>
            <pc:sldMk cId="2508208145" sldId="387"/>
            <ac:spMk id="8" creationId="{49FEFD6C-83A8-7842-84BD-058BCBBD8B0F}"/>
          </ac:spMkLst>
        </pc:spChg>
      </pc:sldChg>
      <pc:sldChg chg="addSp delSp modSp add mod ord modAnim modNotesTx">
        <pc:chgData name="Wang Zechun" userId="f819a415c48f58b1" providerId="LiveId" clId="{B09CA3D7-4178-4074-BFBC-7838B4FC2A60}" dt="2022-02-01T10:51:51.768" v="30904" actId="20577"/>
        <pc:sldMkLst>
          <pc:docMk/>
          <pc:sldMk cId="201572675" sldId="388"/>
        </pc:sldMkLst>
        <pc:spChg chg="add mod">
          <ac:chgData name="Wang Zechun" userId="f819a415c48f58b1" providerId="LiveId" clId="{B09CA3D7-4178-4074-BFBC-7838B4FC2A60}" dt="2022-01-22T22:24:23.066" v="18342" actId="1582"/>
          <ac:spMkLst>
            <pc:docMk/>
            <pc:sldMk cId="201572675" sldId="388"/>
            <ac:spMk id="2" creationId="{B5976681-4373-4967-9775-2303D44B534E}"/>
          </ac:spMkLst>
        </pc:spChg>
        <pc:spChg chg="mod">
          <ac:chgData name="Wang Zechun" userId="f819a415c48f58b1" providerId="LiveId" clId="{B09CA3D7-4178-4074-BFBC-7838B4FC2A60}" dt="2022-01-16T14:19:56.028" v="2104" actId="1076"/>
          <ac:spMkLst>
            <pc:docMk/>
            <pc:sldMk cId="201572675" sldId="388"/>
            <ac:spMk id="7" creationId="{9996B73B-78CF-43D5-970D-189631D96AE6}"/>
          </ac:spMkLst>
        </pc:spChg>
        <pc:spChg chg="mod">
          <ac:chgData name="Wang Zechun" userId="f819a415c48f58b1" providerId="LiveId" clId="{B09CA3D7-4178-4074-BFBC-7838B4FC2A60}" dt="2022-02-01T08:53:27.904" v="29545" actId="14100"/>
          <ac:spMkLst>
            <pc:docMk/>
            <pc:sldMk cId="201572675" sldId="388"/>
            <ac:spMk id="13" creationId="{C070BF61-DF3F-4919-A04E-3B68CA7F7830}"/>
          </ac:spMkLst>
        </pc:spChg>
        <pc:spChg chg="mod">
          <ac:chgData name="Wang Zechun" userId="f819a415c48f58b1" providerId="LiveId" clId="{B09CA3D7-4178-4074-BFBC-7838B4FC2A60}" dt="2022-01-24T09:42:45.087" v="27680"/>
          <ac:spMkLst>
            <pc:docMk/>
            <pc:sldMk cId="201572675" sldId="388"/>
            <ac:spMk id="14" creationId="{58CF2218-5EA4-473C-9355-4ED948862786}"/>
          </ac:spMkLst>
        </pc:spChg>
        <pc:spChg chg="add mod">
          <ac:chgData name="Wang Zechun" userId="f819a415c48f58b1" providerId="LiveId" clId="{B09CA3D7-4178-4074-BFBC-7838B4FC2A60}" dt="2022-01-22T22:24:38.050" v="18343" actId="1582"/>
          <ac:spMkLst>
            <pc:docMk/>
            <pc:sldMk cId="201572675" sldId="388"/>
            <ac:spMk id="15" creationId="{307EE3C7-C3F8-46AB-A52E-366605725829}"/>
          </ac:spMkLst>
        </pc:spChg>
        <pc:spChg chg="add mod">
          <ac:chgData name="Wang Zechun" userId="f819a415c48f58b1" providerId="LiveId" clId="{B09CA3D7-4178-4074-BFBC-7838B4FC2A60}" dt="2022-01-22T22:25:36.308" v="18348" actId="1582"/>
          <ac:spMkLst>
            <pc:docMk/>
            <pc:sldMk cId="201572675" sldId="388"/>
            <ac:spMk id="16" creationId="{B5976681-4373-4967-9775-2303D44B534E}"/>
          </ac:spMkLst>
        </pc:spChg>
        <pc:picChg chg="add mod">
          <ac:chgData name="Wang Zechun" userId="f819a415c48f58b1" providerId="LiveId" clId="{B09CA3D7-4178-4074-BFBC-7838B4FC2A60}" dt="2022-01-16T14:21:05.148" v="2125" actId="14100"/>
          <ac:picMkLst>
            <pc:docMk/>
            <pc:sldMk cId="201572675" sldId="388"/>
            <ac:picMk id="6" creationId="{E7475DD8-D4F6-4932-A5DD-2D874C384CDA}"/>
          </ac:picMkLst>
        </pc:picChg>
        <pc:picChg chg="del">
          <ac:chgData name="Wang Zechun" userId="f819a415c48f58b1" providerId="LiveId" clId="{B09CA3D7-4178-4074-BFBC-7838B4FC2A60}" dt="2022-01-16T14:19:56.969" v="2105" actId="478"/>
          <ac:picMkLst>
            <pc:docMk/>
            <pc:sldMk cId="201572675" sldId="388"/>
            <ac:picMk id="8" creationId="{3C8274FC-84FD-4E17-9FBC-10D3EABB48E1}"/>
          </ac:picMkLst>
        </pc:picChg>
        <pc:picChg chg="del">
          <ac:chgData name="Wang Zechun" userId="f819a415c48f58b1" providerId="LiveId" clId="{B09CA3D7-4178-4074-BFBC-7838B4FC2A60}" dt="2022-01-16T14:19:57.411" v="2106" actId="478"/>
          <ac:picMkLst>
            <pc:docMk/>
            <pc:sldMk cId="201572675" sldId="388"/>
            <ac:picMk id="9" creationId="{8967D912-9809-4169-B6E0-5B752F5B1825}"/>
          </ac:picMkLst>
        </pc:picChg>
        <pc:picChg chg="add mod">
          <ac:chgData name="Wang Zechun" userId="f819a415c48f58b1" providerId="LiveId" clId="{B09CA3D7-4178-4074-BFBC-7838B4FC2A60}" dt="2022-01-16T14:21:05.148" v="2125" actId="14100"/>
          <ac:picMkLst>
            <pc:docMk/>
            <pc:sldMk cId="201572675" sldId="388"/>
            <ac:picMk id="10" creationId="{7701A0A6-2F27-4025-9B3E-87BC8E61AF0C}"/>
          </ac:picMkLst>
        </pc:picChg>
        <pc:picChg chg="add mod">
          <ac:chgData name="Wang Zechun" userId="f819a415c48f58b1" providerId="LiveId" clId="{B09CA3D7-4178-4074-BFBC-7838B4FC2A60}" dt="2022-01-22T22:20:31.159" v="18304" actId="1076"/>
          <ac:picMkLst>
            <pc:docMk/>
            <pc:sldMk cId="201572675" sldId="388"/>
            <ac:picMk id="11" creationId="{0B8FF492-8A0D-4CFB-850A-951875694F7A}"/>
          </ac:picMkLst>
        </pc:picChg>
        <pc:picChg chg="add mod">
          <ac:chgData name="Wang Zechun" userId="f819a415c48f58b1" providerId="LiveId" clId="{B09CA3D7-4178-4074-BFBC-7838B4FC2A60}" dt="2022-01-16T14:21:07.635" v="2126" actId="1076"/>
          <ac:picMkLst>
            <pc:docMk/>
            <pc:sldMk cId="201572675" sldId="388"/>
            <ac:picMk id="12" creationId="{F835DC67-FB9F-43C6-98AA-1F7D2A722E1B}"/>
          </ac:picMkLst>
        </pc:picChg>
      </pc:sldChg>
      <pc:sldChg chg="addSp delSp modSp add mod ord setBg">
        <pc:chgData name="Wang Zechun" userId="f819a415c48f58b1" providerId="LiveId" clId="{B09CA3D7-4178-4074-BFBC-7838B4FC2A60}" dt="2022-01-20T13:13:34.360" v="6047"/>
        <pc:sldMkLst>
          <pc:docMk/>
          <pc:sldMk cId="2310796221" sldId="389"/>
        </pc:sldMkLst>
        <pc:spChg chg="mod ord">
          <ac:chgData name="Wang Zechun" userId="f819a415c48f58b1" providerId="LiveId" clId="{B09CA3D7-4178-4074-BFBC-7838B4FC2A60}" dt="2022-01-16T14:29:46.372" v="2969" actId="26606"/>
          <ac:spMkLst>
            <pc:docMk/>
            <pc:sldMk cId="2310796221" sldId="389"/>
            <ac:spMk id="3" creationId="{00000000-0000-0000-0000-000000000000}"/>
          </ac:spMkLst>
        </pc:spChg>
        <pc:spChg chg="add del mod">
          <ac:chgData name="Wang Zechun" userId="f819a415c48f58b1" providerId="LiveId" clId="{B09CA3D7-4178-4074-BFBC-7838B4FC2A60}" dt="2022-01-16T14:29:28.991" v="2962" actId="478"/>
          <ac:spMkLst>
            <pc:docMk/>
            <pc:sldMk cId="2310796221" sldId="389"/>
            <ac:spMk id="4" creationId="{C69E8937-EE56-4A1A-83D1-9EDFD3431313}"/>
          </ac:spMkLst>
        </pc:spChg>
        <pc:spChg chg="mod">
          <ac:chgData name="Wang Zechun" userId="f819a415c48f58b1" providerId="LiveId" clId="{B09CA3D7-4178-4074-BFBC-7838B4FC2A60}" dt="2022-01-16T14:29:46.372" v="2969" actId="26606"/>
          <ac:spMkLst>
            <pc:docMk/>
            <pc:sldMk cId="2310796221" sldId="389"/>
            <ac:spMk id="19" creationId="{00000000-0000-0000-0000-000000000000}"/>
          </ac:spMkLst>
        </pc:spChg>
        <pc:spChg chg="add">
          <ac:chgData name="Wang Zechun" userId="f819a415c48f58b1" providerId="LiveId" clId="{B09CA3D7-4178-4074-BFBC-7838B4FC2A60}" dt="2022-01-16T14:29:46.372" v="2969" actId="26606"/>
          <ac:spMkLst>
            <pc:docMk/>
            <pc:sldMk cId="2310796221" sldId="389"/>
            <ac:spMk id="24" creationId="{70BDD0CE-06A4-404B-8A13-580229C1C923}"/>
          </ac:spMkLst>
        </pc:spChg>
        <pc:spChg chg="add">
          <ac:chgData name="Wang Zechun" userId="f819a415c48f58b1" providerId="LiveId" clId="{B09CA3D7-4178-4074-BFBC-7838B4FC2A60}" dt="2022-01-16T14:29:46.372" v="2969" actId="26606"/>
          <ac:spMkLst>
            <pc:docMk/>
            <pc:sldMk cId="2310796221" sldId="389"/>
            <ac:spMk id="26" creationId="{EE9899FA-8881-472C-AA59-D08A89CA8AEF}"/>
          </ac:spMkLst>
        </pc:spChg>
        <pc:spChg chg="add">
          <ac:chgData name="Wang Zechun" userId="f819a415c48f58b1" providerId="LiveId" clId="{B09CA3D7-4178-4074-BFBC-7838B4FC2A60}" dt="2022-01-16T14:29:46.372" v="2969" actId="26606"/>
          <ac:spMkLst>
            <pc:docMk/>
            <pc:sldMk cId="2310796221" sldId="389"/>
            <ac:spMk id="28" creationId="{080B7D90-3DF1-4514-B26D-616BE35553C9}"/>
          </ac:spMkLst>
        </pc:spChg>
        <pc:picChg chg="del">
          <ac:chgData name="Wang Zechun" userId="f819a415c48f58b1" providerId="LiveId" clId="{B09CA3D7-4178-4074-BFBC-7838B4FC2A60}" dt="2022-01-16T14:29:26.699" v="2958" actId="478"/>
          <ac:picMkLst>
            <pc:docMk/>
            <pc:sldMk cId="2310796221" sldId="389"/>
            <ac:picMk id="5" creationId="{57198A6A-BE43-4E6C-82F3-AE247E601C1E}"/>
          </ac:picMkLst>
        </pc:picChg>
        <pc:picChg chg="del">
          <ac:chgData name="Wang Zechun" userId="f819a415c48f58b1" providerId="LiveId" clId="{B09CA3D7-4178-4074-BFBC-7838B4FC2A60}" dt="2022-01-16T14:29:26.921" v="2959" actId="478"/>
          <ac:picMkLst>
            <pc:docMk/>
            <pc:sldMk cId="2310796221" sldId="389"/>
            <ac:picMk id="6" creationId="{55A21CE1-D242-498B-9751-5C9E1BFFF6D9}"/>
          </ac:picMkLst>
        </pc:picChg>
        <pc:picChg chg="del">
          <ac:chgData name="Wang Zechun" userId="f819a415c48f58b1" providerId="LiveId" clId="{B09CA3D7-4178-4074-BFBC-7838B4FC2A60}" dt="2022-01-16T14:29:27.468" v="2961" actId="478"/>
          <ac:picMkLst>
            <pc:docMk/>
            <pc:sldMk cId="2310796221" sldId="389"/>
            <ac:picMk id="7" creationId="{D5704077-B27C-41DF-BA34-4D4CC69B597A}"/>
          </ac:picMkLst>
        </pc:picChg>
        <pc:picChg chg="del">
          <ac:chgData name="Wang Zechun" userId="f819a415c48f58b1" providerId="LiveId" clId="{B09CA3D7-4178-4074-BFBC-7838B4FC2A60}" dt="2022-01-16T14:29:27.187" v="2960" actId="478"/>
          <ac:picMkLst>
            <pc:docMk/>
            <pc:sldMk cId="2310796221" sldId="389"/>
            <ac:picMk id="8" creationId="{256798D3-B9CF-4D84-B204-5D1429032469}"/>
          </ac:picMkLst>
        </pc:picChg>
        <pc:picChg chg="add mod ord">
          <ac:chgData name="Wang Zechun" userId="f819a415c48f58b1" providerId="LiveId" clId="{B09CA3D7-4178-4074-BFBC-7838B4FC2A60}" dt="2022-01-16T14:29:46.372" v="2969" actId="26606"/>
          <ac:picMkLst>
            <pc:docMk/>
            <pc:sldMk cId="2310796221" sldId="389"/>
            <ac:picMk id="10" creationId="{7EE7CA51-509D-4199-A40C-3EB83B69AA47}"/>
          </ac:picMkLst>
        </pc:picChg>
        <pc:picChg chg="add mod">
          <ac:chgData name="Wang Zechun" userId="f819a415c48f58b1" providerId="LiveId" clId="{B09CA3D7-4178-4074-BFBC-7838B4FC2A60}" dt="2022-01-16T14:29:46.372" v="2969" actId="26606"/>
          <ac:picMkLst>
            <pc:docMk/>
            <pc:sldMk cId="2310796221" sldId="389"/>
            <ac:picMk id="11" creationId="{9FFD674C-C8E5-4748-B030-317319EFA876}"/>
          </ac:picMkLst>
        </pc:picChg>
      </pc:sldChg>
      <pc:sldChg chg="addSp delSp modSp add del mod ord setBg delDesignElem modNotesTx">
        <pc:chgData name="Wang Zechun" userId="f819a415c48f58b1" providerId="LiveId" clId="{B09CA3D7-4178-4074-BFBC-7838B4FC2A60}" dt="2022-01-22T20:59:08.491" v="16132" actId="47"/>
        <pc:sldMkLst>
          <pc:docMk/>
          <pc:sldMk cId="3546114170" sldId="390"/>
        </pc:sldMkLst>
        <pc:spChg chg="add mod">
          <ac:chgData name="Wang Zechun" userId="f819a415c48f58b1" providerId="LiveId" clId="{B09CA3D7-4178-4074-BFBC-7838B4FC2A60}" dt="2022-01-22T20:36:35.512" v="15445" actId="1076"/>
          <ac:spMkLst>
            <pc:docMk/>
            <pc:sldMk cId="3546114170" sldId="390"/>
            <ac:spMk id="2" creationId="{ADE269C5-6194-48D3-BF65-3A660A29DE52}"/>
          </ac:spMkLst>
        </pc:spChg>
        <pc:spChg chg="add mod">
          <ac:chgData name="Wang Zechun" userId="f819a415c48f58b1" providerId="LiveId" clId="{B09CA3D7-4178-4074-BFBC-7838B4FC2A60}" dt="2022-01-22T20:37:13.073" v="15453" actId="1076"/>
          <ac:spMkLst>
            <pc:docMk/>
            <pc:sldMk cId="3546114170" sldId="390"/>
            <ac:spMk id="4" creationId="{6342B1BE-A72F-421C-A695-F369BC5343D4}"/>
          </ac:spMkLst>
        </pc:spChg>
        <pc:spChg chg="add del mod">
          <ac:chgData name="Wang Zechun" userId="f819a415c48f58b1" providerId="LiveId" clId="{B09CA3D7-4178-4074-BFBC-7838B4FC2A60}" dt="2022-01-20T16:29:25.672" v="8608" actId="478"/>
          <ac:spMkLst>
            <pc:docMk/>
            <pc:sldMk cId="3546114170" sldId="390"/>
            <ac:spMk id="4" creationId="{EE374A8D-BD5D-4864-8132-AB44B8996FDE}"/>
          </ac:spMkLst>
        </pc:spChg>
        <pc:spChg chg="add mod">
          <ac:chgData name="Wang Zechun" userId="f819a415c48f58b1" providerId="LiveId" clId="{B09CA3D7-4178-4074-BFBC-7838B4FC2A60}" dt="2022-01-20T16:29:28.674" v="8611" actId="20577"/>
          <ac:spMkLst>
            <pc:docMk/>
            <pc:sldMk cId="3546114170" sldId="390"/>
            <ac:spMk id="10" creationId="{582CE44E-72DC-41FC-A3B2-EF0BEDF8FA44}"/>
          </ac:spMkLst>
        </pc:spChg>
        <pc:spChg chg="del mod">
          <ac:chgData name="Wang Zechun" userId="f819a415c48f58b1" providerId="LiveId" clId="{B09CA3D7-4178-4074-BFBC-7838B4FC2A60}" dt="2022-01-20T16:29:24.131" v="8607" actId="478"/>
          <ac:spMkLst>
            <pc:docMk/>
            <pc:sldMk cId="3546114170" sldId="390"/>
            <ac:spMk id="19" creationId="{00000000-0000-0000-0000-000000000000}"/>
          </ac:spMkLst>
        </pc:spChg>
        <pc:spChg chg="del">
          <ac:chgData name="Wang Zechun" userId="f819a415c48f58b1" providerId="LiveId" clId="{B09CA3D7-4178-4074-BFBC-7838B4FC2A60}" dt="2022-01-16T14:30:12.058" v="2971"/>
          <ac:spMkLst>
            <pc:docMk/>
            <pc:sldMk cId="3546114170" sldId="390"/>
            <ac:spMk id="24" creationId="{70BDD0CE-06A4-404B-8A13-580229C1C923}"/>
          </ac:spMkLst>
        </pc:spChg>
        <pc:spChg chg="del">
          <ac:chgData name="Wang Zechun" userId="f819a415c48f58b1" providerId="LiveId" clId="{B09CA3D7-4178-4074-BFBC-7838B4FC2A60}" dt="2022-01-16T14:30:12.058" v="2971"/>
          <ac:spMkLst>
            <pc:docMk/>
            <pc:sldMk cId="3546114170" sldId="390"/>
            <ac:spMk id="26" creationId="{EE9899FA-8881-472C-AA59-D08A89CA8AEF}"/>
          </ac:spMkLst>
        </pc:spChg>
        <pc:spChg chg="del">
          <ac:chgData name="Wang Zechun" userId="f819a415c48f58b1" providerId="LiveId" clId="{B09CA3D7-4178-4074-BFBC-7838B4FC2A60}" dt="2022-01-16T14:30:12.058" v="2971"/>
          <ac:spMkLst>
            <pc:docMk/>
            <pc:sldMk cId="3546114170" sldId="390"/>
            <ac:spMk id="28" creationId="{080B7D90-3DF1-4514-B26D-616BE35553C9}"/>
          </ac:spMkLst>
        </pc:spChg>
        <pc:picChg chg="add mod">
          <ac:chgData name="Wang Zechun" userId="f819a415c48f58b1" providerId="LiveId" clId="{B09CA3D7-4178-4074-BFBC-7838B4FC2A60}" dt="2022-01-22T20:58:41.799" v="16128" actId="1076"/>
          <ac:picMkLst>
            <pc:docMk/>
            <pc:sldMk cId="3546114170" sldId="390"/>
            <ac:picMk id="9" creationId="{AEC16682-58EB-44AC-8EFA-EBB73DF489C1}"/>
          </ac:picMkLst>
        </pc:picChg>
        <pc:picChg chg="del">
          <ac:chgData name="Wang Zechun" userId="f819a415c48f58b1" providerId="LiveId" clId="{B09CA3D7-4178-4074-BFBC-7838B4FC2A60}" dt="2022-01-16T14:30:14.087" v="2973" actId="478"/>
          <ac:picMkLst>
            <pc:docMk/>
            <pc:sldMk cId="3546114170" sldId="390"/>
            <ac:picMk id="10" creationId="{7EE7CA51-509D-4199-A40C-3EB83B69AA47}"/>
          </ac:picMkLst>
        </pc:picChg>
        <pc:picChg chg="del">
          <ac:chgData name="Wang Zechun" userId="f819a415c48f58b1" providerId="LiveId" clId="{B09CA3D7-4178-4074-BFBC-7838B4FC2A60}" dt="2022-01-16T14:30:13.707" v="2972" actId="478"/>
          <ac:picMkLst>
            <pc:docMk/>
            <pc:sldMk cId="3546114170" sldId="390"/>
            <ac:picMk id="11" creationId="{9FFD674C-C8E5-4748-B030-317319EFA876}"/>
          </ac:picMkLst>
        </pc:picChg>
        <pc:picChg chg="add del mod">
          <ac:chgData name="Wang Zechun" userId="f819a415c48f58b1" providerId="LiveId" clId="{B09CA3D7-4178-4074-BFBC-7838B4FC2A60}" dt="2022-01-22T20:54:41.549" v="16120" actId="478"/>
          <ac:picMkLst>
            <pc:docMk/>
            <pc:sldMk cId="3546114170" sldId="390"/>
            <ac:picMk id="12" creationId="{DB83F523-1F0C-4D74-9B02-C610927B3125}"/>
          </ac:picMkLst>
        </pc:picChg>
        <pc:picChg chg="add mod">
          <ac:chgData name="Wang Zechun" userId="f819a415c48f58b1" providerId="LiveId" clId="{B09CA3D7-4178-4074-BFBC-7838B4FC2A60}" dt="2022-01-22T20:58:43.728" v="16129" actId="1076"/>
          <ac:picMkLst>
            <pc:docMk/>
            <pc:sldMk cId="3546114170" sldId="390"/>
            <ac:picMk id="13" creationId="{320A9782-C544-4AA9-BB22-BD2FB0384206}"/>
          </ac:picMkLst>
        </pc:picChg>
        <pc:picChg chg="add del mod">
          <ac:chgData name="Wang Zechun" userId="f819a415c48f58b1" providerId="LiveId" clId="{B09CA3D7-4178-4074-BFBC-7838B4FC2A60}" dt="2022-01-22T20:54:42.166" v="16121" actId="478"/>
          <ac:picMkLst>
            <pc:docMk/>
            <pc:sldMk cId="3546114170" sldId="390"/>
            <ac:picMk id="14" creationId="{602FC843-83D8-43E3-B0AB-4BE521A05447}"/>
          </ac:picMkLst>
        </pc:picChg>
        <pc:cxnChg chg="add mod">
          <ac:chgData name="Wang Zechun" userId="f819a415c48f58b1" providerId="LiveId" clId="{B09CA3D7-4178-4074-BFBC-7838B4FC2A60}" dt="2022-01-22T20:54:36.633" v="16118"/>
          <ac:cxnSpMkLst>
            <pc:docMk/>
            <pc:sldMk cId="3546114170" sldId="390"/>
            <ac:cxnSpMk id="11" creationId="{C73C0EEA-15DD-4C40-8000-6D66F4F00A7C}"/>
          </ac:cxnSpMkLst>
        </pc:cxnChg>
      </pc:sldChg>
      <pc:sldChg chg="modSp add del mod modNotesTx">
        <pc:chgData name="Wang Zechun" userId="f819a415c48f58b1" providerId="LiveId" clId="{B09CA3D7-4178-4074-BFBC-7838B4FC2A60}" dt="2022-01-20T15:44:21.181" v="7988" actId="47"/>
        <pc:sldMkLst>
          <pc:docMk/>
          <pc:sldMk cId="4124327566" sldId="391"/>
        </pc:sldMkLst>
        <pc:spChg chg="mod">
          <ac:chgData name="Wang Zechun" userId="f819a415c48f58b1" providerId="LiveId" clId="{B09CA3D7-4178-4074-BFBC-7838B4FC2A60}" dt="2022-01-16T16:23:51.528" v="4359" actId="20577"/>
          <ac:spMkLst>
            <pc:docMk/>
            <pc:sldMk cId="4124327566" sldId="391"/>
            <ac:spMk id="8" creationId="{49FEFD6C-83A8-7842-84BD-058BCBBD8B0F}"/>
          </ac:spMkLst>
        </pc:spChg>
      </pc:sldChg>
      <pc:sldChg chg="modSp add del mod">
        <pc:chgData name="Wang Zechun" userId="f819a415c48f58b1" providerId="LiveId" clId="{B09CA3D7-4178-4074-BFBC-7838B4FC2A60}" dt="2022-01-20T15:44:55.966" v="7992" actId="47"/>
        <pc:sldMkLst>
          <pc:docMk/>
          <pc:sldMk cId="1863307834" sldId="392"/>
        </pc:sldMkLst>
        <pc:spChg chg="mod">
          <ac:chgData name="Wang Zechun" userId="f819a415c48f58b1" providerId="LiveId" clId="{B09CA3D7-4178-4074-BFBC-7838B4FC2A60}" dt="2022-01-16T16:23:46.400" v="4356" actId="20577"/>
          <ac:spMkLst>
            <pc:docMk/>
            <pc:sldMk cId="1863307834" sldId="392"/>
            <ac:spMk id="8" creationId="{49FEFD6C-83A8-7842-84BD-058BCBBD8B0F}"/>
          </ac:spMkLst>
        </pc:spChg>
      </pc:sldChg>
      <pc:sldChg chg="addSp delSp modSp add mod ord modNotesTx">
        <pc:chgData name="Wang Zechun" userId="f819a415c48f58b1" providerId="LiveId" clId="{B09CA3D7-4178-4074-BFBC-7838B4FC2A60}" dt="2022-02-01T10:14:28.093" v="30059" actId="1076"/>
        <pc:sldMkLst>
          <pc:docMk/>
          <pc:sldMk cId="1078028414" sldId="393"/>
        </pc:sldMkLst>
        <pc:spChg chg="add mod">
          <ac:chgData name="Wang Zechun" userId="f819a415c48f58b1" providerId="LiveId" clId="{B09CA3D7-4178-4074-BFBC-7838B4FC2A60}" dt="2022-01-22T22:37:54.636" v="18534" actId="113"/>
          <ac:spMkLst>
            <pc:docMk/>
            <pc:sldMk cId="1078028414" sldId="393"/>
            <ac:spMk id="2" creationId="{B37409AE-138C-4F5B-ABA1-27327E0F9F1F}"/>
          </ac:spMkLst>
        </pc:spChg>
        <pc:spChg chg="add mod">
          <ac:chgData name="Wang Zechun" userId="f819a415c48f58b1" providerId="LiveId" clId="{B09CA3D7-4178-4074-BFBC-7838B4FC2A60}" dt="2022-01-22T22:37:57.334" v="18535" actId="113"/>
          <ac:spMkLst>
            <pc:docMk/>
            <pc:sldMk cId="1078028414" sldId="393"/>
            <ac:spMk id="4" creationId="{889F5D6E-EAFE-445C-AE2D-55A30CF0B8CD}"/>
          </ac:spMkLst>
        </pc:spChg>
        <pc:spChg chg="add del mod">
          <ac:chgData name="Wang Zechun" userId="f819a415c48f58b1" providerId="LiveId" clId="{B09CA3D7-4178-4074-BFBC-7838B4FC2A60}" dt="2022-01-16T14:36:46.792" v="3106" actId="478"/>
          <ac:spMkLst>
            <pc:docMk/>
            <pc:sldMk cId="1078028414" sldId="393"/>
            <ac:spMk id="4" creationId="{B5F4A904-E4A4-46BA-9E5A-4C980FE3A606}"/>
          </ac:spMkLst>
        </pc:spChg>
        <pc:spChg chg="add del mod">
          <ac:chgData name="Wang Zechun" userId="f819a415c48f58b1" providerId="LiveId" clId="{B09CA3D7-4178-4074-BFBC-7838B4FC2A60}" dt="2022-01-23T19:57:38.213" v="26255" actId="478"/>
          <ac:spMkLst>
            <pc:docMk/>
            <pc:sldMk cId="1078028414" sldId="393"/>
            <ac:spMk id="5" creationId="{44E98A32-CEBE-44D3-B871-9C2E5A918024}"/>
          </ac:spMkLst>
        </pc:spChg>
        <pc:spChg chg="add mod">
          <ac:chgData name="Wang Zechun" userId="f819a415c48f58b1" providerId="LiveId" clId="{B09CA3D7-4178-4074-BFBC-7838B4FC2A60}" dt="2022-01-22T22:41:58.627" v="18653" actId="1076"/>
          <ac:spMkLst>
            <pc:docMk/>
            <pc:sldMk cId="1078028414" sldId="393"/>
            <ac:spMk id="6" creationId="{C3E17456-A740-4191-B612-8DB1A8889068}"/>
          </ac:spMkLst>
        </pc:spChg>
        <pc:spChg chg="add mod">
          <ac:chgData name="Wang Zechun" userId="f819a415c48f58b1" providerId="LiveId" clId="{B09CA3D7-4178-4074-BFBC-7838B4FC2A60}" dt="2022-01-22T22:38:11.763" v="18536" actId="1076"/>
          <ac:spMkLst>
            <pc:docMk/>
            <pc:sldMk cId="1078028414" sldId="393"/>
            <ac:spMk id="7" creationId="{75854B80-7D1C-486E-98E3-88E87B6D51A5}"/>
          </ac:spMkLst>
        </pc:spChg>
        <pc:spChg chg="mod">
          <ac:chgData name="Wang Zechun" userId="f819a415c48f58b1" providerId="LiveId" clId="{B09CA3D7-4178-4074-BFBC-7838B4FC2A60}" dt="2022-02-01T10:14:28.093" v="30059" actId="1076"/>
          <ac:spMkLst>
            <pc:docMk/>
            <pc:sldMk cId="1078028414" sldId="393"/>
            <ac:spMk id="8" creationId="{DAE3E37C-7605-4C0C-BDB0-B07B62DFABA5}"/>
          </ac:spMkLst>
        </pc:spChg>
        <pc:spChg chg="add del mod">
          <ac:chgData name="Wang Zechun" userId="f819a415c48f58b1" providerId="LiveId" clId="{B09CA3D7-4178-4074-BFBC-7838B4FC2A60}" dt="2022-01-22T22:36:48.882" v="18519" actId="478"/>
          <ac:spMkLst>
            <pc:docMk/>
            <pc:sldMk cId="1078028414" sldId="393"/>
            <ac:spMk id="12" creationId="{A7A6C868-A407-4E73-9CA0-4C2D58B2676D}"/>
          </ac:spMkLst>
        </pc:spChg>
        <pc:spChg chg="add mod">
          <ac:chgData name="Wang Zechun" userId="f819a415c48f58b1" providerId="LiveId" clId="{B09CA3D7-4178-4074-BFBC-7838B4FC2A60}" dt="2022-02-01T10:13:41.140" v="30047" actId="113"/>
          <ac:spMkLst>
            <pc:docMk/>
            <pc:sldMk cId="1078028414" sldId="393"/>
            <ac:spMk id="13" creationId="{A0ADB50C-F33B-4948-9718-D64DED20FEC4}"/>
          </ac:spMkLst>
        </pc:spChg>
        <pc:spChg chg="add del mod">
          <ac:chgData name="Wang Zechun" userId="f819a415c48f58b1" providerId="LiveId" clId="{B09CA3D7-4178-4074-BFBC-7838B4FC2A60}" dt="2022-01-23T19:57:38.213" v="26255" actId="478"/>
          <ac:spMkLst>
            <pc:docMk/>
            <pc:sldMk cId="1078028414" sldId="393"/>
            <ac:spMk id="14" creationId="{E8AF15F9-58BF-44B5-B9AB-CEEF9706D510}"/>
          </ac:spMkLst>
        </pc:spChg>
        <pc:spChg chg="add del">
          <ac:chgData name="Wang Zechun" userId="f819a415c48f58b1" providerId="LiveId" clId="{B09CA3D7-4178-4074-BFBC-7838B4FC2A60}" dt="2022-01-22T22:42:09.162" v="18655" actId="22"/>
          <ac:spMkLst>
            <pc:docMk/>
            <pc:sldMk cId="1078028414" sldId="393"/>
            <ac:spMk id="15" creationId="{1C0A4F25-B656-4181-ADF0-8064DF09D1A8}"/>
          </ac:spMkLst>
        </pc:spChg>
        <pc:spChg chg="add mod">
          <ac:chgData name="Wang Zechun" userId="f819a415c48f58b1" providerId="LiveId" clId="{B09CA3D7-4178-4074-BFBC-7838B4FC2A60}" dt="2022-02-01T10:14:22.595" v="30058" actId="1076"/>
          <ac:spMkLst>
            <pc:docMk/>
            <pc:sldMk cId="1078028414" sldId="393"/>
            <ac:spMk id="15" creationId="{BA498915-2684-4FDF-901C-8B1B464AFBB8}"/>
          </ac:spMkLst>
        </pc:spChg>
        <pc:spChg chg="add del mod">
          <ac:chgData name="Wang Zechun" userId="f819a415c48f58b1" providerId="LiveId" clId="{B09CA3D7-4178-4074-BFBC-7838B4FC2A60}" dt="2022-01-23T19:57:38.213" v="26255" actId="478"/>
          <ac:spMkLst>
            <pc:docMk/>
            <pc:sldMk cId="1078028414" sldId="393"/>
            <ac:spMk id="16" creationId="{0725F9BD-6D99-45AB-AD65-0B81FF215D6D}"/>
          </ac:spMkLst>
        </pc:spChg>
        <pc:spChg chg="mod">
          <ac:chgData name="Wang Zechun" userId="f819a415c48f58b1" providerId="LiveId" clId="{B09CA3D7-4178-4074-BFBC-7838B4FC2A60}" dt="2022-01-16T14:36:09.208" v="3104"/>
          <ac:spMkLst>
            <pc:docMk/>
            <pc:sldMk cId="1078028414" sldId="393"/>
            <ac:spMk id="19" creationId="{00000000-0000-0000-0000-000000000000}"/>
          </ac:spMkLst>
        </pc:spChg>
        <pc:picChg chg="del">
          <ac:chgData name="Wang Zechun" userId="f819a415c48f58b1" providerId="LiveId" clId="{B09CA3D7-4178-4074-BFBC-7838B4FC2A60}" dt="2022-01-16T14:36:43.958" v="3105" actId="478"/>
          <ac:picMkLst>
            <pc:docMk/>
            <pc:sldMk cId="1078028414" sldId="393"/>
            <ac:picMk id="5" creationId="{57198A6A-BE43-4E6C-82F3-AE247E601C1E}"/>
          </ac:picMkLst>
        </pc:picChg>
        <pc:picChg chg="del">
          <ac:chgData name="Wang Zechun" userId="f819a415c48f58b1" providerId="LiveId" clId="{B09CA3D7-4178-4074-BFBC-7838B4FC2A60}" dt="2022-01-16T14:36:47.835" v="3108" actId="478"/>
          <ac:picMkLst>
            <pc:docMk/>
            <pc:sldMk cId="1078028414" sldId="393"/>
            <ac:picMk id="6" creationId="{55A21CE1-D242-498B-9751-5C9E1BFFF6D9}"/>
          </ac:picMkLst>
        </pc:picChg>
        <pc:picChg chg="del">
          <ac:chgData name="Wang Zechun" userId="f819a415c48f58b1" providerId="LiveId" clId="{B09CA3D7-4178-4074-BFBC-7838B4FC2A60}" dt="2022-01-16T14:36:47.352" v="3107" actId="478"/>
          <ac:picMkLst>
            <pc:docMk/>
            <pc:sldMk cId="1078028414" sldId="393"/>
            <ac:picMk id="7" creationId="{D5704077-B27C-41DF-BA34-4D4CC69B597A}"/>
          </ac:picMkLst>
        </pc:picChg>
        <pc:picChg chg="del">
          <ac:chgData name="Wang Zechun" userId="f819a415c48f58b1" providerId="LiveId" clId="{B09CA3D7-4178-4074-BFBC-7838B4FC2A60}" dt="2022-01-16T14:36:48.246" v="3109" actId="478"/>
          <ac:picMkLst>
            <pc:docMk/>
            <pc:sldMk cId="1078028414" sldId="393"/>
            <ac:picMk id="8" creationId="{256798D3-B9CF-4D84-B204-5D1429032469}"/>
          </ac:picMkLst>
        </pc:picChg>
        <pc:picChg chg="add mod">
          <ac:chgData name="Wang Zechun" userId="f819a415c48f58b1" providerId="LiveId" clId="{B09CA3D7-4178-4074-BFBC-7838B4FC2A60}" dt="2022-01-22T22:37:28.283" v="18527" actId="1076"/>
          <ac:picMkLst>
            <pc:docMk/>
            <pc:sldMk cId="1078028414" sldId="393"/>
            <ac:picMk id="10" creationId="{20CCEE5F-FD5A-4F07-965C-E06D58DCAC5C}"/>
          </ac:picMkLst>
        </pc:picChg>
        <pc:picChg chg="add del mod">
          <ac:chgData name="Wang Zechun" userId="f819a415c48f58b1" providerId="LiveId" clId="{B09CA3D7-4178-4074-BFBC-7838B4FC2A60}" dt="2022-01-23T19:57:38.213" v="26255" actId="478"/>
          <ac:picMkLst>
            <pc:docMk/>
            <pc:sldMk cId="1078028414" sldId="393"/>
            <ac:picMk id="11" creationId="{44D70B58-AC3D-4A67-8A98-1EF3BFCF95F2}"/>
          </ac:picMkLst>
        </pc:picChg>
      </pc:sldChg>
      <pc:sldChg chg="addSp delSp modSp add mod ord modNotesTx">
        <pc:chgData name="Wang Zechun" userId="f819a415c48f58b1" providerId="LiveId" clId="{B09CA3D7-4178-4074-BFBC-7838B4FC2A60}" dt="2022-02-01T09:43:27.268" v="29655" actId="1076"/>
        <pc:sldMkLst>
          <pc:docMk/>
          <pc:sldMk cId="2678426747" sldId="394"/>
        </pc:sldMkLst>
        <pc:spChg chg="add mod">
          <ac:chgData name="Wang Zechun" userId="f819a415c48f58b1" providerId="LiveId" clId="{B09CA3D7-4178-4074-BFBC-7838B4FC2A60}" dt="2022-01-22T22:40:17.276" v="18560" actId="1076"/>
          <ac:spMkLst>
            <pc:docMk/>
            <pc:sldMk cId="2678426747" sldId="394"/>
            <ac:spMk id="2" creationId="{BD79170A-32AB-4B18-A94F-0494AA15323B}"/>
          </ac:spMkLst>
        </pc:spChg>
        <pc:spChg chg="add mod">
          <ac:chgData name="Wang Zechun" userId="f819a415c48f58b1" providerId="LiveId" clId="{B09CA3D7-4178-4074-BFBC-7838B4FC2A60}" dt="2022-02-01T09:43:27.268" v="29655" actId="1076"/>
          <ac:spMkLst>
            <pc:docMk/>
            <pc:sldMk cId="2678426747" sldId="394"/>
            <ac:spMk id="4" creationId="{4DC0F631-6531-413D-9C7F-B43A5743D37E}"/>
          </ac:spMkLst>
        </pc:spChg>
        <pc:spChg chg="add mod">
          <ac:chgData name="Wang Zechun" userId="f819a415c48f58b1" providerId="LiveId" clId="{B09CA3D7-4178-4074-BFBC-7838B4FC2A60}" dt="2022-01-22T22:38:34.098" v="18539"/>
          <ac:spMkLst>
            <pc:docMk/>
            <pc:sldMk cId="2678426747" sldId="394"/>
            <ac:spMk id="9" creationId="{8CD1B41F-FAAF-4D16-86F6-90A8651B4E7E}"/>
          </ac:spMkLst>
        </pc:spChg>
        <pc:spChg chg="add mod">
          <ac:chgData name="Wang Zechun" userId="f819a415c48f58b1" providerId="LiveId" clId="{B09CA3D7-4178-4074-BFBC-7838B4FC2A60}" dt="2022-01-22T22:38:34.098" v="18539"/>
          <ac:spMkLst>
            <pc:docMk/>
            <pc:sldMk cId="2678426747" sldId="394"/>
            <ac:spMk id="10" creationId="{4F739FEE-E81E-42E5-9A13-11DEF85BCE76}"/>
          </ac:spMkLst>
        </pc:spChg>
        <pc:spChg chg="mod">
          <ac:chgData name="Wang Zechun" userId="f819a415c48f58b1" providerId="LiveId" clId="{B09CA3D7-4178-4074-BFBC-7838B4FC2A60}" dt="2022-02-01T09:40:55.060" v="29631" actId="33524"/>
          <ac:spMkLst>
            <pc:docMk/>
            <pc:sldMk cId="2678426747" sldId="394"/>
            <ac:spMk id="13" creationId="{A0ADB50C-F33B-4948-9718-D64DED20FEC4}"/>
          </ac:spMkLst>
        </pc:spChg>
        <pc:spChg chg="add mod">
          <ac:chgData name="Wang Zechun" userId="f819a415c48f58b1" providerId="LiveId" clId="{B09CA3D7-4178-4074-BFBC-7838B4FC2A60}" dt="2022-01-22T22:38:44.016" v="18540"/>
          <ac:spMkLst>
            <pc:docMk/>
            <pc:sldMk cId="2678426747" sldId="394"/>
            <ac:spMk id="14" creationId="{50B7383D-ED97-40AB-B949-49DEC684F152}"/>
          </ac:spMkLst>
        </pc:spChg>
        <pc:spChg chg="add mod">
          <ac:chgData name="Wang Zechun" userId="f819a415c48f58b1" providerId="LiveId" clId="{B09CA3D7-4178-4074-BFBC-7838B4FC2A60}" dt="2022-01-22T22:38:44.016" v="18540"/>
          <ac:spMkLst>
            <pc:docMk/>
            <pc:sldMk cId="2678426747" sldId="394"/>
            <ac:spMk id="15" creationId="{0BB3886D-69F8-46BE-BAF6-08AFD624AB1D}"/>
          </ac:spMkLst>
        </pc:spChg>
        <pc:spChg chg="add mod">
          <ac:chgData name="Wang Zechun" userId="f819a415c48f58b1" providerId="LiveId" clId="{B09CA3D7-4178-4074-BFBC-7838B4FC2A60}" dt="2022-02-01T09:43:20.118" v="29654" actId="1076"/>
          <ac:spMkLst>
            <pc:docMk/>
            <pc:sldMk cId="2678426747" sldId="394"/>
            <ac:spMk id="15" creationId="{AC25B0B7-302A-4A39-A373-C326B639C73C}"/>
          </ac:spMkLst>
        </pc:spChg>
        <pc:spChg chg="add mod">
          <ac:chgData name="Wang Zechun" userId="f819a415c48f58b1" providerId="LiveId" clId="{B09CA3D7-4178-4074-BFBC-7838B4FC2A60}" dt="2022-01-22T22:42:40.614" v="18658"/>
          <ac:spMkLst>
            <pc:docMk/>
            <pc:sldMk cId="2678426747" sldId="394"/>
            <ac:spMk id="16" creationId="{C884339D-01EC-4E89-8D49-80156D5FB33D}"/>
          </ac:spMkLst>
        </pc:spChg>
        <pc:spChg chg="add mod">
          <ac:chgData name="Wang Zechun" userId="f819a415c48f58b1" providerId="LiveId" clId="{B09CA3D7-4178-4074-BFBC-7838B4FC2A60}" dt="2022-01-22T22:42:40.614" v="18658"/>
          <ac:spMkLst>
            <pc:docMk/>
            <pc:sldMk cId="2678426747" sldId="394"/>
            <ac:spMk id="17" creationId="{36C56353-B463-402B-A159-C98FFE458DAF}"/>
          </ac:spMkLst>
        </pc:spChg>
        <pc:spChg chg="mod">
          <ac:chgData name="Wang Zechun" userId="f819a415c48f58b1" providerId="LiveId" clId="{B09CA3D7-4178-4074-BFBC-7838B4FC2A60}" dt="2022-01-16T14:38:53.257" v="3188" actId="20577"/>
          <ac:spMkLst>
            <pc:docMk/>
            <pc:sldMk cId="2678426747" sldId="394"/>
            <ac:spMk id="19" creationId="{00000000-0000-0000-0000-000000000000}"/>
          </ac:spMkLst>
        </pc:spChg>
        <pc:picChg chg="add mod">
          <ac:chgData name="Wang Zechun" userId="f819a415c48f58b1" providerId="LiveId" clId="{B09CA3D7-4178-4074-BFBC-7838B4FC2A60}" dt="2022-01-22T22:39:23.156" v="18545" actId="1076"/>
          <ac:picMkLst>
            <pc:docMk/>
            <pc:sldMk cId="2678426747" sldId="394"/>
            <ac:picMk id="7" creationId="{1C3BF10C-5A5D-4815-8CAF-770640F75ACA}"/>
          </ac:picMkLst>
        </pc:picChg>
        <pc:picChg chg="add mod">
          <ac:chgData name="Wang Zechun" userId="f819a415c48f58b1" providerId="LiveId" clId="{B09CA3D7-4178-4074-BFBC-7838B4FC2A60}" dt="2022-01-22T22:39:00.292" v="18543" actId="1076"/>
          <ac:picMkLst>
            <pc:docMk/>
            <pc:sldMk cId="2678426747" sldId="394"/>
            <ac:picMk id="8" creationId="{9D6C07C9-67B4-4A7C-B3DB-A357132438ED}"/>
          </ac:picMkLst>
        </pc:picChg>
        <pc:picChg chg="del">
          <ac:chgData name="Wang Zechun" userId="f819a415c48f58b1" providerId="LiveId" clId="{B09CA3D7-4178-4074-BFBC-7838B4FC2A60}" dt="2022-01-16T14:38:59.376" v="3190" actId="478"/>
          <ac:picMkLst>
            <pc:docMk/>
            <pc:sldMk cId="2678426747" sldId="394"/>
            <ac:picMk id="10" creationId="{20CCEE5F-FD5A-4F07-965C-E06D58DCAC5C}"/>
          </ac:picMkLst>
        </pc:picChg>
        <pc:picChg chg="add del mod">
          <ac:chgData name="Wang Zechun" userId="f819a415c48f58b1" providerId="LiveId" clId="{B09CA3D7-4178-4074-BFBC-7838B4FC2A60}" dt="2022-01-22T22:38:53.765" v="18542" actId="478"/>
          <ac:picMkLst>
            <pc:docMk/>
            <pc:sldMk cId="2678426747" sldId="394"/>
            <ac:picMk id="11" creationId="{147A69FF-9298-4E49-AE73-75EAB3DDFCD5}"/>
          </ac:picMkLst>
        </pc:picChg>
        <pc:picChg chg="del">
          <ac:chgData name="Wang Zechun" userId="f819a415c48f58b1" providerId="LiveId" clId="{B09CA3D7-4178-4074-BFBC-7838B4FC2A60}" dt="2022-01-16T14:39:09.777" v="3194" actId="478"/>
          <ac:picMkLst>
            <pc:docMk/>
            <pc:sldMk cId="2678426747" sldId="394"/>
            <ac:picMk id="11" creationId="{44D70B58-AC3D-4A67-8A98-1EF3BFCF95F2}"/>
          </ac:picMkLst>
        </pc:picChg>
        <pc:picChg chg="add del mod">
          <ac:chgData name="Wang Zechun" userId="f819a415c48f58b1" providerId="LiveId" clId="{B09CA3D7-4178-4074-BFBC-7838B4FC2A60}" dt="2022-01-22T22:39:07.490" v="18544" actId="478"/>
          <ac:picMkLst>
            <pc:docMk/>
            <pc:sldMk cId="2678426747" sldId="394"/>
            <ac:picMk id="12" creationId="{AE08F590-FC54-41BC-B839-8B1D459239E5}"/>
          </ac:picMkLst>
        </pc:picChg>
      </pc:sldChg>
      <pc:sldChg chg="addSp delSp modSp add mod ord modAnim modNotesTx">
        <pc:chgData name="Wang Zechun" userId="f819a415c48f58b1" providerId="LiveId" clId="{B09CA3D7-4178-4074-BFBC-7838B4FC2A60}" dt="2022-02-01T09:38:18.098" v="29602" actId="2164"/>
        <pc:sldMkLst>
          <pc:docMk/>
          <pc:sldMk cId="2049651547" sldId="395"/>
        </pc:sldMkLst>
        <pc:spChg chg="add del">
          <ac:chgData name="Wang Zechun" userId="f819a415c48f58b1" providerId="LiveId" clId="{B09CA3D7-4178-4074-BFBC-7838B4FC2A60}" dt="2022-01-20T13:49:34.848" v="6667" actId="11529"/>
          <ac:spMkLst>
            <pc:docMk/>
            <pc:sldMk cId="2049651547" sldId="395"/>
            <ac:spMk id="5" creationId="{77D3DE8D-1BC8-46ED-9BF5-8CBF19A4B911}"/>
          </ac:spMkLst>
        </pc:spChg>
        <pc:spChg chg="add mod">
          <ac:chgData name="Wang Zechun" userId="f819a415c48f58b1" providerId="LiveId" clId="{B09CA3D7-4178-4074-BFBC-7838B4FC2A60}" dt="2022-01-22T22:57:46.742" v="19177" actId="1582"/>
          <ac:spMkLst>
            <pc:docMk/>
            <pc:sldMk cId="2049651547" sldId="395"/>
            <ac:spMk id="6" creationId="{D1CD44AE-9FF6-4BBD-B893-9702F432DB1B}"/>
          </ac:spMkLst>
        </pc:spChg>
        <pc:spChg chg="del mod">
          <ac:chgData name="Wang Zechun" userId="f819a415c48f58b1" providerId="LiveId" clId="{B09CA3D7-4178-4074-BFBC-7838B4FC2A60}" dt="2022-01-22T22:57:25.277" v="19174" actId="478"/>
          <ac:spMkLst>
            <pc:docMk/>
            <pc:sldMk cId="2049651547" sldId="395"/>
            <ac:spMk id="10" creationId="{0E258A9B-5D4B-4CD9-89AB-ED300DD4B61B}"/>
          </ac:spMkLst>
        </pc:spChg>
        <pc:spChg chg="del mod">
          <ac:chgData name="Wang Zechun" userId="f819a415c48f58b1" providerId="LiveId" clId="{B09CA3D7-4178-4074-BFBC-7838B4FC2A60}" dt="2022-01-22T22:57:26.672" v="19175" actId="478"/>
          <ac:spMkLst>
            <pc:docMk/>
            <pc:sldMk cId="2049651547" sldId="395"/>
            <ac:spMk id="11" creationId="{53C692A1-93FF-4544-BCFA-D2CC95D2B2C7}"/>
          </ac:spMkLst>
        </pc:spChg>
        <pc:spChg chg="add del mod">
          <ac:chgData name="Wang Zechun" userId="f819a415c48f58b1" providerId="LiveId" clId="{B09CA3D7-4178-4074-BFBC-7838B4FC2A60}" dt="2022-01-22T22:57:23.442" v="19172"/>
          <ac:spMkLst>
            <pc:docMk/>
            <pc:sldMk cId="2049651547" sldId="395"/>
            <ac:spMk id="12" creationId="{C83F8F2A-E68E-40C2-B9DE-2F922A7FE2AC}"/>
          </ac:spMkLst>
        </pc:spChg>
        <pc:spChg chg="mod">
          <ac:chgData name="Wang Zechun" userId="f819a415c48f58b1" providerId="LiveId" clId="{B09CA3D7-4178-4074-BFBC-7838B4FC2A60}" dt="2022-01-16T14:42:25.143" v="3249"/>
          <ac:spMkLst>
            <pc:docMk/>
            <pc:sldMk cId="2049651547" sldId="395"/>
            <ac:spMk id="13" creationId="{A0ADB50C-F33B-4948-9718-D64DED20FEC4}"/>
          </ac:spMkLst>
        </pc:spChg>
        <pc:spChg chg="add del mod">
          <ac:chgData name="Wang Zechun" userId="f819a415c48f58b1" providerId="LiveId" clId="{B09CA3D7-4178-4074-BFBC-7838B4FC2A60}" dt="2022-01-22T22:57:23.442" v="19172"/>
          <ac:spMkLst>
            <pc:docMk/>
            <pc:sldMk cId="2049651547" sldId="395"/>
            <ac:spMk id="14" creationId="{593B8B78-10F0-4261-B67D-E91D85ACD66D}"/>
          </ac:spMkLst>
        </pc:spChg>
        <pc:spChg chg="add mod">
          <ac:chgData name="Wang Zechun" userId="f819a415c48f58b1" providerId="LiveId" clId="{B09CA3D7-4178-4074-BFBC-7838B4FC2A60}" dt="2022-01-24T09:42:31.803" v="27679"/>
          <ac:spMkLst>
            <pc:docMk/>
            <pc:sldMk cId="2049651547" sldId="395"/>
            <ac:spMk id="15" creationId="{CF297E19-9C15-4398-8F79-A4E02D9F62CF}"/>
          </ac:spMkLst>
        </pc:spChg>
        <pc:spChg chg="add mod">
          <ac:chgData name="Wang Zechun" userId="f819a415c48f58b1" providerId="LiveId" clId="{B09CA3D7-4178-4074-BFBC-7838B4FC2A60}" dt="2022-01-24T09:42:45.087" v="27680"/>
          <ac:spMkLst>
            <pc:docMk/>
            <pc:sldMk cId="2049651547" sldId="395"/>
            <ac:spMk id="16" creationId="{04929342-D20F-4B58-9383-20812E57EAAC}"/>
          </ac:spMkLst>
        </pc:spChg>
        <pc:spChg chg="mod">
          <ac:chgData name="Wang Zechun" userId="f819a415c48f58b1" providerId="LiveId" clId="{B09CA3D7-4178-4074-BFBC-7838B4FC2A60}" dt="2022-01-21T12:52:12.958" v="15254" actId="20577"/>
          <ac:spMkLst>
            <pc:docMk/>
            <pc:sldMk cId="2049651547" sldId="395"/>
            <ac:spMk id="19" creationId="{00000000-0000-0000-0000-000000000000}"/>
          </ac:spMkLst>
        </pc:spChg>
        <pc:graphicFrameChg chg="add del mod">
          <ac:chgData name="Wang Zechun" userId="f819a415c48f58b1" providerId="LiveId" clId="{B09CA3D7-4178-4074-BFBC-7838B4FC2A60}" dt="2022-01-20T13:41:54.374" v="6471"/>
          <ac:graphicFrameMkLst>
            <pc:docMk/>
            <pc:sldMk cId="2049651547" sldId="395"/>
            <ac:graphicFrameMk id="2" creationId="{BD0F4E4C-F3DC-42AF-8087-C0AED620750D}"/>
          </ac:graphicFrameMkLst>
        </pc:graphicFrameChg>
        <pc:graphicFrameChg chg="add mod modGraphic">
          <ac:chgData name="Wang Zechun" userId="f819a415c48f58b1" providerId="LiveId" clId="{B09CA3D7-4178-4074-BFBC-7838B4FC2A60}" dt="2022-01-20T13:47:02.434" v="6646" actId="1076"/>
          <ac:graphicFrameMkLst>
            <pc:docMk/>
            <pc:sldMk cId="2049651547" sldId="395"/>
            <ac:graphicFrameMk id="4" creationId="{B3B76740-1EF7-45E9-B597-D76CD970A1C5}"/>
          </ac:graphicFrameMkLst>
        </pc:graphicFrameChg>
        <pc:graphicFrameChg chg="del">
          <ac:chgData name="Wang Zechun" userId="f819a415c48f58b1" providerId="LiveId" clId="{B09CA3D7-4178-4074-BFBC-7838B4FC2A60}" dt="2022-01-20T13:42:11.917" v="6472" actId="478"/>
          <ac:graphicFrameMkLst>
            <pc:docMk/>
            <pc:sldMk cId="2049651547" sldId="395"/>
            <ac:graphicFrameMk id="12" creationId="{64BAEE25-ACAC-4B93-9AFE-94745BC68BFE}"/>
          </ac:graphicFrameMkLst>
        </pc:graphicFrameChg>
        <pc:graphicFrameChg chg="mod modGraphic">
          <ac:chgData name="Wang Zechun" userId="f819a415c48f58b1" providerId="LiveId" clId="{B09CA3D7-4178-4074-BFBC-7838B4FC2A60}" dt="2022-02-01T09:38:18.098" v="29602" actId="2164"/>
          <ac:graphicFrameMkLst>
            <pc:docMk/>
            <pc:sldMk cId="2049651547" sldId="395"/>
            <ac:graphicFrameMk id="13" creationId="{9F57D438-B361-49FD-8D3F-4BDD740D2287}"/>
          </ac:graphicFrameMkLst>
        </pc:graphicFrameChg>
        <pc:picChg chg="add mod">
          <ac:chgData name="Wang Zechun" userId="f819a415c48f58b1" providerId="LiveId" clId="{B09CA3D7-4178-4074-BFBC-7838B4FC2A60}" dt="2022-01-20T13:42:25.297" v="6476" actId="1076"/>
          <ac:picMkLst>
            <pc:docMk/>
            <pc:sldMk cId="2049651547" sldId="395"/>
            <ac:picMk id="7" creationId="{05C7EE49-51FE-438D-8110-5D120F982656}"/>
          </ac:picMkLst>
        </pc:picChg>
        <pc:picChg chg="add mod">
          <ac:chgData name="Wang Zechun" userId="f819a415c48f58b1" providerId="LiveId" clId="{B09CA3D7-4178-4074-BFBC-7838B4FC2A60}" dt="2022-01-20T13:47:17.233" v="6647" actId="1076"/>
          <ac:picMkLst>
            <pc:docMk/>
            <pc:sldMk cId="2049651547" sldId="395"/>
            <ac:picMk id="8" creationId="{1AE08EC2-9208-48D3-A4E9-896EE99D7654}"/>
          </ac:picMkLst>
        </pc:picChg>
        <pc:picChg chg="del">
          <ac:chgData name="Wang Zechun" userId="f819a415c48f58b1" providerId="LiveId" clId="{B09CA3D7-4178-4074-BFBC-7838B4FC2A60}" dt="2022-01-16T14:40:25.722" v="3213" actId="478"/>
          <ac:picMkLst>
            <pc:docMk/>
            <pc:sldMk cId="2049651547" sldId="395"/>
            <ac:picMk id="10" creationId="{20CCEE5F-FD5A-4F07-965C-E06D58DCAC5C}"/>
          </ac:picMkLst>
        </pc:picChg>
        <pc:picChg chg="del">
          <ac:chgData name="Wang Zechun" userId="f819a415c48f58b1" providerId="LiveId" clId="{B09CA3D7-4178-4074-BFBC-7838B4FC2A60}" dt="2022-01-16T14:40:33.512" v="3217" actId="478"/>
          <ac:picMkLst>
            <pc:docMk/>
            <pc:sldMk cId="2049651547" sldId="395"/>
            <ac:picMk id="11" creationId="{44D70B58-AC3D-4A67-8A98-1EF3BFCF95F2}"/>
          </ac:picMkLst>
        </pc:picChg>
        <pc:cxnChg chg="add mod">
          <ac:chgData name="Wang Zechun" userId="f819a415c48f58b1" providerId="LiveId" clId="{B09CA3D7-4178-4074-BFBC-7838B4FC2A60}" dt="2022-01-23T12:56:12.151" v="21141" actId="693"/>
          <ac:cxnSpMkLst>
            <pc:docMk/>
            <pc:sldMk cId="2049651547" sldId="395"/>
            <ac:cxnSpMk id="4" creationId="{9B0FDC09-E053-4404-9FF4-B3D96C07C63C}"/>
          </ac:cxnSpMkLst>
        </pc:cxnChg>
        <pc:cxnChg chg="add mod">
          <ac:chgData name="Wang Zechun" userId="f819a415c48f58b1" providerId="LiveId" clId="{B09CA3D7-4178-4074-BFBC-7838B4FC2A60}" dt="2022-01-23T12:58:11.403" v="21155" actId="1076"/>
          <ac:cxnSpMkLst>
            <pc:docMk/>
            <pc:sldMk cId="2049651547" sldId="395"/>
            <ac:cxnSpMk id="10" creationId="{159FC688-16C7-4754-8D6C-7CE68D781D5F}"/>
          </ac:cxnSpMkLst>
        </pc:cxnChg>
        <pc:cxnChg chg="add mod">
          <ac:chgData name="Wang Zechun" userId="f819a415c48f58b1" providerId="LiveId" clId="{B09CA3D7-4178-4074-BFBC-7838B4FC2A60}" dt="2022-01-23T12:56:49.924" v="21144" actId="1076"/>
          <ac:cxnSpMkLst>
            <pc:docMk/>
            <pc:sldMk cId="2049651547" sldId="395"/>
            <ac:cxnSpMk id="14" creationId="{8FC39BF5-8CC9-42CE-AA36-7E9F49F7FE9F}"/>
          </ac:cxnSpMkLst>
        </pc:cxnChg>
        <pc:cxnChg chg="add mod">
          <ac:chgData name="Wang Zechun" userId="f819a415c48f58b1" providerId="LiveId" clId="{B09CA3D7-4178-4074-BFBC-7838B4FC2A60}" dt="2022-01-23T12:58:30.924" v="21157" actId="1076"/>
          <ac:cxnSpMkLst>
            <pc:docMk/>
            <pc:sldMk cId="2049651547" sldId="395"/>
            <ac:cxnSpMk id="17" creationId="{6720612C-597A-453A-AB5A-E72768CCC302}"/>
          </ac:cxnSpMkLst>
        </pc:cxnChg>
      </pc:sldChg>
      <pc:sldChg chg="addSp delSp modSp add mod ord modAnim modNotes modNotesTx">
        <pc:chgData name="Wang Zechun" userId="f819a415c48f58b1" providerId="LiveId" clId="{B09CA3D7-4178-4074-BFBC-7838B4FC2A60}" dt="2022-02-01T14:03:03.515" v="30937" actId="20577"/>
        <pc:sldMkLst>
          <pc:docMk/>
          <pc:sldMk cId="71405642" sldId="396"/>
        </pc:sldMkLst>
        <pc:spChg chg="add del mod">
          <ac:chgData name="Wang Zechun" userId="f819a415c48f58b1" providerId="LiveId" clId="{B09CA3D7-4178-4074-BFBC-7838B4FC2A60}" dt="2022-01-22T22:57:19.656" v="19170" actId="478"/>
          <ac:spMkLst>
            <pc:docMk/>
            <pc:sldMk cId="71405642" sldId="396"/>
            <ac:spMk id="9" creationId="{EC5F8E8D-8998-4DA7-850F-F09E80391581}"/>
          </ac:spMkLst>
        </pc:spChg>
        <pc:spChg chg="add del mod">
          <ac:chgData name="Wang Zechun" userId="f819a415c48f58b1" providerId="LiveId" clId="{B09CA3D7-4178-4074-BFBC-7838B4FC2A60}" dt="2022-01-22T22:57:17.975" v="19169" actId="478"/>
          <ac:spMkLst>
            <pc:docMk/>
            <pc:sldMk cId="71405642" sldId="396"/>
            <ac:spMk id="10" creationId="{9964E474-4B67-4C05-83DD-2448ACECC850}"/>
          </ac:spMkLst>
        </pc:spChg>
        <pc:spChg chg="add mod">
          <ac:chgData name="Wang Zechun" userId="f819a415c48f58b1" providerId="LiveId" clId="{B09CA3D7-4178-4074-BFBC-7838B4FC2A60}" dt="2022-01-22T22:57:59.478" v="19178" actId="1582"/>
          <ac:spMkLst>
            <pc:docMk/>
            <pc:sldMk cId="71405642" sldId="396"/>
            <ac:spMk id="11" creationId="{DF8EC524-140A-4ABC-AE50-108C943F91CD}"/>
          </ac:spMkLst>
        </pc:spChg>
        <pc:spChg chg="add mod">
          <ac:chgData name="Wang Zechun" userId="f819a415c48f58b1" providerId="LiveId" clId="{B09CA3D7-4178-4074-BFBC-7838B4FC2A60}" dt="2022-01-24T09:42:31.803" v="27679"/>
          <ac:spMkLst>
            <pc:docMk/>
            <pc:sldMk cId="71405642" sldId="396"/>
            <ac:spMk id="12" creationId="{C1CC964A-2968-4FC6-BDE4-5F213FBC3FED}"/>
          </ac:spMkLst>
        </pc:spChg>
        <pc:spChg chg="del mod">
          <ac:chgData name="Wang Zechun" userId="f819a415c48f58b1" providerId="LiveId" clId="{B09CA3D7-4178-4074-BFBC-7838B4FC2A60}" dt="2022-01-20T13:23:58.594" v="6187" actId="478"/>
          <ac:spMkLst>
            <pc:docMk/>
            <pc:sldMk cId="71405642" sldId="396"/>
            <ac:spMk id="13" creationId="{A0ADB50C-F33B-4948-9718-D64DED20FEC4}"/>
          </ac:spMkLst>
        </pc:spChg>
        <pc:spChg chg="add mod">
          <ac:chgData name="Wang Zechun" userId="f819a415c48f58b1" providerId="LiveId" clId="{B09CA3D7-4178-4074-BFBC-7838B4FC2A60}" dt="2022-01-24T09:42:45.087" v="27680"/>
          <ac:spMkLst>
            <pc:docMk/>
            <pc:sldMk cId="71405642" sldId="396"/>
            <ac:spMk id="13" creationId="{BC2A7CD7-6FE1-4AD8-8CAE-2717DE4BF5AA}"/>
          </ac:spMkLst>
        </pc:spChg>
        <pc:spChg chg="mod">
          <ac:chgData name="Wang Zechun" userId="f819a415c48f58b1" providerId="LiveId" clId="{B09CA3D7-4178-4074-BFBC-7838B4FC2A60}" dt="2022-01-16T14:41:13.214" v="3232" actId="20577"/>
          <ac:spMkLst>
            <pc:docMk/>
            <pc:sldMk cId="71405642" sldId="396"/>
            <ac:spMk id="19" creationId="{00000000-0000-0000-0000-000000000000}"/>
          </ac:spMkLst>
        </pc:spChg>
        <pc:spChg chg="add mod">
          <ac:chgData name="Wang Zechun" userId="f819a415c48f58b1" providerId="LiveId" clId="{B09CA3D7-4178-4074-BFBC-7838B4FC2A60}" dt="2022-01-23T13:05:15.292" v="21446" actId="1076"/>
          <ac:spMkLst>
            <pc:docMk/>
            <pc:sldMk cId="71405642" sldId="396"/>
            <ac:spMk id="20" creationId="{9A80E44C-0C70-4D39-AEB3-23EC9818BC29}"/>
          </ac:spMkLst>
        </pc:spChg>
        <pc:spChg chg="add mod">
          <ac:chgData name="Wang Zechun" userId="f819a415c48f58b1" providerId="LiveId" clId="{B09CA3D7-4178-4074-BFBC-7838B4FC2A60}" dt="2022-01-23T13:05:26.054" v="21448" actId="1076"/>
          <ac:spMkLst>
            <pc:docMk/>
            <pc:sldMk cId="71405642" sldId="396"/>
            <ac:spMk id="21" creationId="{67F63196-332E-4198-9962-3DDCF23B92DE}"/>
          </ac:spMkLst>
        </pc:spChg>
        <pc:graphicFrameChg chg="add del mod modGraphic">
          <ac:chgData name="Wang Zechun" userId="f819a415c48f58b1" providerId="LiveId" clId="{B09CA3D7-4178-4074-BFBC-7838B4FC2A60}" dt="2022-01-20T13:45:58.341" v="6631" actId="478"/>
          <ac:graphicFrameMkLst>
            <pc:docMk/>
            <pc:sldMk cId="71405642" sldId="396"/>
            <ac:graphicFrameMk id="7" creationId="{AA7FEB6D-8533-4AAC-A55C-BF1BA7DCF25B}"/>
          </ac:graphicFrameMkLst>
        </pc:graphicFrameChg>
        <pc:graphicFrameChg chg="add mod modGraphic">
          <ac:chgData name="Wang Zechun" userId="f819a415c48f58b1" providerId="LiveId" clId="{B09CA3D7-4178-4074-BFBC-7838B4FC2A60}" dt="2022-02-01T09:38:25.733" v="29605" actId="2164"/>
          <ac:graphicFrameMkLst>
            <pc:docMk/>
            <pc:sldMk cId="71405642" sldId="396"/>
            <ac:graphicFrameMk id="8" creationId="{A56B5BEF-BF06-4A12-94B7-55FE7B0A1303}"/>
          </ac:graphicFrameMkLst>
        </pc:graphicFrameChg>
        <pc:picChg chg="del">
          <ac:chgData name="Wang Zechun" userId="f819a415c48f58b1" providerId="LiveId" clId="{B09CA3D7-4178-4074-BFBC-7838B4FC2A60}" dt="2022-01-16T14:41:21.642" v="3233" actId="478"/>
          <ac:picMkLst>
            <pc:docMk/>
            <pc:sldMk cId="71405642" sldId="396"/>
            <ac:picMk id="7" creationId="{05C7EE49-51FE-438D-8110-5D120F982656}"/>
          </ac:picMkLst>
        </pc:picChg>
        <pc:picChg chg="del">
          <ac:chgData name="Wang Zechun" userId="f819a415c48f58b1" providerId="LiveId" clId="{B09CA3D7-4178-4074-BFBC-7838B4FC2A60}" dt="2022-01-16T14:41:28.924" v="3237" actId="478"/>
          <ac:picMkLst>
            <pc:docMk/>
            <pc:sldMk cId="71405642" sldId="396"/>
            <ac:picMk id="8" creationId="{1AE08EC2-9208-48D3-A4E9-896EE99D7654}"/>
          </ac:picMkLst>
        </pc:picChg>
        <pc:picChg chg="add del mod">
          <ac:chgData name="Wang Zechun" userId="f819a415c48f58b1" providerId="LiveId" clId="{B09CA3D7-4178-4074-BFBC-7838B4FC2A60}" dt="2022-01-16T14:43:09.654" v="3250" actId="478"/>
          <ac:picMkLst>
            <pc:docMk/>
            <pc:sldMk cId="71405642" sldId="396"/>
            <ac:picMk id="9" creationId="{8443B8D4-1E4E-4469-890D-1FA16004AC59}"/>
          </ac:picMkLst>
        </pc:picChg>
        <pc:picChg chg="add del mod">
          <ac:chgData name="Wang Zechun" userId="f819a415c48f58b1" providerId="LiveId" clId="{B09CA3D7-4178-4074-BFBC-7838B4FC2A60}" dt="2022-01-16T14:43:14.017" v="3253" actId="478"/>
          <ac:picMkLst>
            <pc:docMk/>
            <pc:sldMk cId="71405642" sldId="396"/>
            <ac:picMk id="10" creationId="{714F2928-F079-41CB-B86C-FFF2A4E5F06D}"/>
          </ac:picMkLst>
        </pc:picChg>
        <pc:picChg chg="add del mod">
          <ac:chgData name="Wang Zechun" userId="f819a415c48f58b1" providerId="LiveId" clId="{B09CA3D7-4178-4074-BFBC-7838B4FC2A60}" dt="2022-01-16T14:43:14.567" v="3254" actId="478"/>
          <ac:picMkLst>
            <pc:docMk/>
            <pc:sldMk cId="71405642" sldId="396"/>
            <ac:picMk id="11" creationId="{4562BB90-AF46-4C1D-90FA-D1B8FE5103F3}"/>
          </ac:picMkLst>
        </pc:picChg>
        <pc:picChg chg="add del mod">
          <ac:chgData name="Wang Zechun" userId="f819a415c48f58b1" providerId="LiveId" clId="{B09CA3D7-4178-4074-BFBC-7838B4FC2A60}" dt="2022-01-16T14:43:15.022" v="3255" actId="478"/>
          <ac:picMkLst>
            <pc:docMk/>
            <pc:sldMk cId="71405642" sldId="396"/>
            <ac:picMk id="12" creationId="{CDB508A7-C5E1-410B-9923-94EF11A13D4C}"/>
          </ac:picMkLst>
        </pc:picChg>
        <pc:picChg chg="add mod">
          <ac:chgData name="Wang Zechun" userId="f819a415c48f58b1" providerId="LiveId" clId="{B09CA3D7-4178-4074-BFBC-7838B4FC2A60}" dt="2022-01-20T13:47:35.648" v="6651" actId="1076"/>
          <ac:picMkLst>
            <pc:docMk/>
            <pc:sldMk cId="71405642" sldId="396"/>
            <ac:picMk id="14" creationId="{562F955C-841D-4BF0-AA9F-021D59A9108F}"/>
          </ac:picMkLst>
        </pc:picChg>
        <pc:picChg chg="add mod">
          <ac:chgData name="Wang Zechun" userId="f819a415c48f58b1" providerId="LiveId" clId="{B09CA3D7-4178-4074-BFBC-7838B4FC2A60}" dt="2022-01-20T13:48:08.960" v="6659" actId="1076"/>
          <ac:picMkLst>
            <pc:docMk/>
            <pc:sldMk cId="71405642" sldId="396"/>
            <ac:picMk id="15" creationId="{B7ED2233-7207-45DC-8337-F1307452EC44}"/>
          </ac:picMkLst>
        </pc:picChg>
        <pc:cxnChg chg="add mod">
          <ac:chgData name="Wang Zechun" userId="f819a415c48f58b1" providerId="LiveId" clId="{B09CA3D7-4178-4074-BFBC-7838B4FC2A60}" dt="2022-01-23T12:56:55.652" v="21146" actId="1076"/>
          <ac:cxnSpMkLst>
            <pc:docMk/>
            <pc:sldMk cId="71405642" sldId="396"/>
            <ac:cxnSpMk id="10" creationId="{0876AE00-86E5-47A6-B339-6D0E965B08CA}"/>
          </ac:cxnSpMkLst>
        </pc:cxnChg>
        <pc:cxnChg chg="add mod">
          <ac:chgData name="Wang Zechun" userId="f819a415c48f58b1" providerId="LiveId" clId="{B09CA3D7-4178-4074-BFBC-7838B4FC2A60}" dt="2022-01-23T12:57:11.083" v="21148" actId="1076"/>
          <ac:cxnSpMkLst>
            <pc:docMk/>
            <pc:sldMk cId="71405642" sldId="396"/>
            <ac:cxnSpMk id="16" creationId="{4F69E103-FDE4-4BE5-9117-70D01E1003F1}"/>
          </ac:cxnSpMkLst>
        </pc:cxnChg>
        <pc:cxnChg chg="add mod">
          <ac:chgData name="Wang Zechun" userId="f819a415c48f58b1" providerId="LiveId" clId="{B09CA3D7-4178-4074-BFBC-7838B4FC2A60}" dt="2022-01-23T13:00:18.197" v="21235" actId="1076"/>
          <ac:cxnSpMkLst>
            <pc:docMk/>
            <pc:sldMk cId="71405642" sldId="396"/>
            <ac:cxnSpMk id="17" creationId="{015D88D3-C0AD-4413-B1A6-E32B6038B99F}"/>
          </ac:cxnSpMkLst>
        </pc:cxnChg>
        <pc:cxnChg chg="add mod">
          <ac:chgData name="Wang Zechun" userId="f819a415c48f58b1" providerId="LiveId" clId="{B09CA3D7-4178-4074-BFBC-7838B4FC2A60}" dt="2022-01-23T13:00:36.133" v="21237" actId="1076"/>
          <ac:cxnSpMkLst>
            <pc:docMk/>
            <pc:sldMk cId="71405642" sldId="396"/>
            <ac:cxnSpMk id="18" creationId="{7BC1D7BB-F568-491D-B2B6-6D08B533A85F}"/>
          </ac:cxnSpMkLst>
        </pc:cxnChg>
      </pc:sldChg>
      <pc:sldChg chg="addSp delSp modSp add mod ord modTransition modAnim modNotesTx">
        <pc:chgData name="Wang Zechun" userId="f819a415c48f58b1" providerId="LiveId" clId="{B09CA3D7-4178-4074-BFBC-7838B4FC2A60}" dt="2022-02-01T09:38:52.605" v="29614" actId="1076"/>
        <pc:sldMkLst>
          <pc:docMk/>
          <pc:sldMk cId="2670294920" sldId="397"/>
        </pc:sldMkLst>
        <pc:spChg chg="add mod">
          <ac:chgData name="Wang Zechun" userId="f819a415c48f58b1" providerId="LiveId" clId="{B09CA3D7-4178-4074-BFBC-7838B4FC2A60}" dt="2022-01-24T09:42:31.803" v="27679"/>
          <ac:spMkLst>
            <pc:docMk/>
            <pc:sldMk cId="2670294920" sldId="397"/>
            <ac:spMk id="11" creationId="{14B8AAEF-EA7E-4716-A0FB-969CD5ACA59F}"/>
          </ac:spMkLst>
        </pc:spChg>
        <pc:spChg chg="add mod">
          <ac:chgData name="Wang Zechun" userId="f819a415c48f58b1" providerId="LiveId" clId="{B09CA3D7-4178-4074-BFBC-7838B4FC2A60}" dt="2022-01-24T09:42:45.087" v="27680"/>
          <ac:spMkLst>
            <pc:docMk/>
            <pc:sldMk cId="2670294920" sldId="397"/>
            <ac:spMk id="12" creationId="{CC425C9A-5EB7-4F41-B708-CC7AAC3E3AF2}"/>
          </ac:spMkLst>
        </pc:spChg>
        <pc:spChg chg="del mod">
          <ac:chgData name="Wang Zechun" userId="f819a415c48f58b1" providerId="LiveId" clId="{B09CA3D7-4178-4074-BFBC-7838B4FC2A60}" dt="2022-01-20T13:27:20.007" v="6219" actId="478"/>
          <ac:spMkLst>
            <pc:docMk/>
            <pc:sldMk cId="2670294920" sldId="397"/>
            <ac:spMk id="13" creationId="{A0ADB50C-F33B-4948-9718-D64DED20FEC4}"/>
          </ac:spMkLst>
        </pc:spChg>
        <pc:spChg chg="add mod">
          <ac:chgData name="Wang Zechun" userId="f819a415c48f58b1" providerId="LiveId" clId="{B09CA3D7-4178-4074-BFBC-7838B4FC2A60}" dt="2022-02-01T09:38:52.605" v="29614" actId="1076"/>
          <ac:spMkLst>
            <pc:docMk/>
            <pc:sldMk cId="2670294920" sldId="397"/>
            <ac:spMk id="14" creationId="{F89F1033-1E26-4B1B-9436-88AD3CDFE33B}"/>
          </ac:spMkLst>
        </pc:spChg>
        <pc:spChg chg="mod">
          <ac:chgData name="Wang Zechun" userId="f819a415c48f58b1" providerId="LiveId" clId="{B09CA3D7-4178-4074-BFBC-7838B4FC2A60}" dt="2022-01-16T14:45:45.458" v="3273" actId="20577"/>
          <ac:spMkLst>
            <pc:docMk/>
            <pc:sldMk cId="2670294920" sldId="397"/>
            <ac:spMk id="19" creationId="{00000000-0000-0000-0000-000000000000}"/>
          </ac:spMkLst>
        </pc:spChg>
        <pc:graphicFrameChg chg="add del mod modGraphic">
          <ac:chgData name="Wang Zechun" userId="f819a415c48f58b1" providerId="LiveId" clId="{B09CA3D7-4178-4074-BFBC-7838B4FC2A60}" dt="2022-01-20T13:46:29.312" v="6637" actId="478"/>
          <ac:graphicFrameMkLst>
            <pc:docMk/>
            <pc:sldMk cId="2670294920" sldId="397"/>
            <ac:graphicFrameMk id="9" creationId="{157F174F-9118-4CF0-BFE7-3266DE9AAF3D}"/>
          </ac:graphicFrameMkLst>
        </pc:graphicFrameChg>
        <pc:graphicFrameChg chg="add mod">
          <ac:chgData name="Wang Zechun" userId="f819a415c48f58b1" providerId="LiveId" clId="{B09CA3D7-4178-4074-BFBC-7838B4FC2A60}" dt="2022-01-20T13:46:42.697" v="6643" actId="1076"/>
          <ac:graphicFrameMkLst>
            <pc:docMk/>
            <pc:sldMk cId="2670294920" sldId="397"/>
            <ac:graphicFrameMk id="10" creationId="{A785B5A4-29AA-471D-8A51-F3433F914EFF}"/>
          </ac:graphicFrameMkLst>
        </pc:graphicFrameChg>
        <pc:graphicFrameChg chg="mod modGraphic">
          <ac:chgData name="Wang Zechun" userId="f819a415c48f58b1" providerId="LiveId" clId="{B09CA3D7-4178-4074-BFBC-7838B4FC2A60}" dt="2022-02-01T09:38:49.444" v="29613" actId="2164"/>
          <ac:graphicFrameMkLst>
            <pc:docMk/>
            <pc:sldMk cId="2670294920" sldId="397"/>
            <ac:graphicFrameMk id="15" creationId="{D7B0C6B6-9DCA-4598-A1BB-57F3CC1E2C97}"/>
          </ac:graphicFrameMkLst>
        </pc:graphicFrameChg>
        <pc:picChg chg="add mod">
          <ac:chgData name="Wang Zechun" userId="f819a415c48f58b1" providerId="LiveId" clId="{B09CA3D7-4178-4074-BFBC-7838B4FC2A60}" dt="2022-01-20T13:47:48.423" v="6654" actId="1076"/>
          <ac:picMkLst>
            <pc:docMk/>
            <pc:sldMk cId="2670294920" sldId="397"/>
            <ac:picMk id="7" creationId="{BF71F422-3391-4B11-A414-27BCAE4AA78B}"/>
          </ac:picMkLst>
        </pc:picChg>
        <pc:picChg chg="add mod">
          <ac:chgData name="Wang Zechun" userId="f819a415c48f58b1" providerId="LiveId" clId="{B09CA3D7-4178-4074-BFBC-7838B4FC2A60}" dt="2022-01-20T13:48:19.591" v="6662" actId="1076"/>
          <ac:picMkLst>
            <pc:docMk/>
            <pc:sldMk cId="2670294920" sldId="397"/>
            <ac:picMk id="8" creationId="{C5B805BB-1768-414D-9670-59A5009A0C52}"/>
          </ac:picMkLst>
        </pc:picChg>
        <pc:picChg chg="del">
          <ac:chgData name="Wang Zechun" userId="f819a415c48f58b1" providerId="LiveId" clId="{B09CA3D7-4178-4074-BFBC-7838B4FC2A60}" dt="2022-01-16T14:45:49.753" v="3274" actId="478"/>
          <ac:picMkLst>
            <pc:docMk/>
            <pc:sldMk cId="2670294920" sldId="397"/>
            <ac:picMk id="14" creationId="{562F955C-841D-4BF0-AA9F-021D59A9108F}"/>
          </ac:picMkLst>
        </pc:picChg>
        <pc:picChg chg="del">
          <ac:chgData name="Wang Zechun" userId="f819a415c48f58b1" providerId="LiveId" clId="{B09CA3D7-4178-4074-BFBC-7838B4FC2A60}" dt="2022-01-16T14:45:58.503" v="3279" actId="478"/>
          <ac:picMkLst>
            <pc:docMk/>
            <pc:sldMk cId="2670294920" sldId="397"/>
            <ac:picMk id="15" creationId="{B7ED2233-7207-45DC-8337-F1307452EC44}"/>
          </ac:picMkLst>
        </pc:picChg>
        <pc:cxnChg chg="add mod">
          <ac:chgData name="Wang Zechun" userId="f819a415c48f58b1" providerId="LiveId" clId="{B09CA3D7-4178-4074-BFBC-7838B4FC2A60}" dt="2022-01-23T15:26:59.461" v="21662" actId="1076"/>
          <ac:cxnSpMkLst>
            <pc:docMk/>
            <pc:sldMk cId="2670294920" sldId="397"/>
            <ac:cxnSpMk id="10" creationId="{7A93F250-4426-464F-B63C-28249B1C9D9C}"/>
          </ac:cxnSpMkLst>
        </pc:cxnChg>
        <pc:cxnChg chg="add mod">
          <ac:chgData name="Wang Zechun" userId="f819a415c48f58b1" providerId="LiveId" clId="{B09CA3D7-4178-4074-BFBC-7838B4FC2A60}" dt="2022-01-23T15:27:14.143" v="21664" actId="1076"/>
          <ac:cxnSpMkLst>
            <pc:docMk/>
            <pc:sldMk cId="2670294920" sldId="397"/>
            <ac:cxnSpMk id="13" creationId="{446EFB90-4F63-4368-98A7-3C7652F9AB20}"/>
          </ac:cxnSpMkLst>
        </pc:cxnChg>
      </pc:sldChg>
      <pc:sldChg chg="addSp delSp modSp add mod ord modNotesTx">
        <pc:chgData name="Wang Zechun" userId="f819a415c48f58b1" providerId="LiveId" clId="{B09CA3D7-4178-4074-BFBC-7838B4FC2A60}" dt="2022-01-24T09:42:45.087" v="27680"/>
        <pc:sldMkLst>
          <pc:docMk/>
          <pc:sldMk cId="1583623815" sldId="398"/>
        </pc:sldMkLst>
        <pc:spChg chg="add del mod">
          <ac:chgData name="Wang Zechun" userId="f819a415c48f58b1" providerId="LiveId" clId="{B09CA3D7-4178-4074-BFBC-7838B4FC2A60}" dt="2022-01-20T16:29:07.642" v="8603" actId="478"/>
          <ac:spMkLst>
            <pc:docMk/>
            <pc:sldMk cId="1583623815" sldId="398"/>
            <ac:spMk id="4" creationId="{1AE010FE-F686-4152-A46E-1B77B0AB5E83}"/>
          </ac:spMkLst>
        </pc:spChg>
        <pc:spChg chg="del">
          <ac:chgData name="Wang Zechun" userId="f819a415c48f58b1" providerId="LiveId" clId="{B09CA3D7-4178-4074-BFBC-7838B4FC2A60}" dt="2022-01-16T14:48:22.743" v="3557" actId="478"/>
          <ac:spMkLst>
            <pc:docMk/>
            <pc:sldMk cId="1583623815" sldId="398"/>
            <ac:spMk id="13" creationId="{A0ADB50C-F33B-4948-9718-D64DED20FEC4}"/>
          </ac:spMkLst>
        </pc:spChg>
        <pc:spChg chg="add mod">
          <ac:chgData name="Wang Zechun" userId="f819a415c48f58b1" providerId="LiveId" clId="{B09CA3D7-4178-4074-BFBC-7838B4FC2A60}" dt="2022-01-20T16:29:10.937" v="8606" actId="20577"/>
          <ac:spMkLst>
            <pc:docMk/>
            <pc:sldMk cId="1583623815" sldId="398"/>
            <ac:spMk id="13" creationId="{B8270E18-84C5-4D5F-9980-A6286A54D2BF}"/>
          </ac:spMkLst>
        </pc:spChg>
        <pc:spChg chg="add mod">
          <ac:chgData name="Wang Zechun" userId="f819a415c48f58b1" providerId="LiveId" clId="{B09CA3D7-4178-4074-BFBC-7838B4FC2A60}" dt="2022-01-24T09:42:31.803" v="27679"/>
          <ac:spMkLst>
            <pc:docMk/>
            <pc:sldMk cId="1583623815" sldId="398"/>
            <ac:spMk id="15" creationId="{46706546-014B-44CC-BD31-A6C50DB82C55}"/>
          </ac:spMkLst>
        </pc:spChg>
        <pc:spChg chg="add mod">
          <ac:chgData name="Wang Zechun" userId="f819a415c48f58b1" providerId="LiveId" clId="{B09CA3D7-4178-4074-BFBC-7838B4FC2A60}" dt="2022-01-24T09:42:45.087" v="27680"/>
          <ac:spMkLst>
            <pc:docMk/>
            <pc:sldMk cId="1583623815" sldId="398"/>
            <ac:spMk id="16" creationId="{20013AA1-8A23-43CA-A7FE-868583619B92}"/>
          </ac:spMkLst>
        </pc:spChg>
        <pc:spChg chg="del mod">
          <ac:chgData name="Wang Zechun" userId="f819a415c48f58b1" providerId="LiveId" clId="{B09CA3D7-4178-4074-BFBC-7838B4FC2A60}" dt="2022-01-20T16:29:04.668" v="8602" actId="478"/>
          <ac:spMkLst>
            <pc:docMk/>
            <pc:sldMk cId="1583623815" sldId="398"/>
            <ac:spMk id="19" creationId="{00000000-0000-0000-0000-000000000000}"/>
          </ac:spMkLst>
        </pc:spChg>
        <pc:picChg chg="del">
          <ac:chgData name="Wang Zechun" userId="f819a415c48f58b1" providerId="LiveId" clId="{B09CA3D7-4178-4074-BFBC-7838B4FC2A60}" dt="2022-01-16T14:48:14.605" v="3553" actId="478"/>
          <ac:picMkLst>
            <pc:docMk/>
            <pc:sldMk cId="1583623815" sldId="398"/>
            <ac:picMk id="7" creationId="{BF71F422-3391-4B11-A414-27BCAE4AA78B}"/>
          </ac:picMkLst>
        </pc:picChg>
        <pc:picChg chg="add del mod">
          <ac:chgData name="Wang Zechun" userId="f819a415c48f58b1" providerId="LiveId" clId="{B09CA3D7-4178-4074-BFBC-7838B4FC2A60}" dt="2022-01-22T23:01:15.007" v="19190" actId="478"/>
          <ac:picMkLst>
            <pc:docMk/>
            <pc:sldMk cId="1583623815" sldId="398"/>
            <ac:picMk id="8" creationId="{5538A319-1BEA-49B6-BC7C-9F99987D25FB}"/>
          </ac:picMkLst>
        </pc:picChg>
        <pc:picChg chg="del">
          <ac:chgData name="Wang Zechun" userId="f819a415c48f58b1" providerId="LiveId" clId="{B09CA3D7-4178-4074-BFBC-7838B4FC2A60}" dt="2022-01-16T14:48:14.870" v="3554" actId="478"/>
          <ac:picMkLst>
            <pc:docMk/>
            <pc:sldMk cId="1583623815" sldId="398"/>
            <ac:picMk id="8" creationId="{C5B805BB-1768-414D-9670-59A5009A0C52}"/>
          </ac:picMkLst>
        </pc:picChg>
        <pc:picChg chg="add mod">
          <ac:chgData name="Wang Zechun" userId="f819a415c48f58b1" providerId="LiveId" clId="{B09CA3D7-4178-4074-BFBC-7838B4FC2A60}" dt="2022-01-22T23:00:57.805" v="19185" actId="1076"/>
          <ac:picMkLst>
            <pc:docMk/>
            <pc:sldMk cId="1583623815" sldId="398"/>
            <ac:picMk id="9" creationId="{EE391DF1-0903-400A-81C7-D3A6873C62D2}"/>
          </ac:picMkLst>
        </pc:picChg>
        <pc:picChg chg="add del mod">
          <ac:chgData name="Wang Zechun" userId="f819a415c48f58b1" providerId="LiveId" clId="{B09CA3D7-4178-4074-BFBC-7838B4FC2A60}" dt="2022-01-22T23:00:50.231" v="19182" actId="478"/>
          <ac:picMkLst>
            <pc:docMk/>
            <pc:sldMk cId="1583623815" sldId="398"/>
            <ac:picMk id="10" creationId="{12B8A394-1243-4595-94E7-5CDE47AE0EA0}"/>
          </ac:picMkLst>
        </pc:picChg>
        <pc:picChg chg="add mod">
          <ac:chgData name="Wang Zechun" userId="f819a415c48f58b1" providerId="LiveId" clId="{B09CA3D7-4178-4074-BFBC-7838B4FC2A60}" dt="2022-01-22T23:01:13.756" v="19189" actId="1076"/>
          <ac:picMkLst>
            <pc:docMk/>
            <pc:sldMk cId="1583623815" sldId="398"/>
            <ac:picMk id="11" creationId="{E1E552FA-F918-4D78-BE75-1D2480986FF0}"/>
          </ac:picMkLst>
        </pc:picChg>
        <pc:picChg chg="add del mod">
          <ac:chgData name="Wang Zechun" userId="f819a415c48f58b1" providerId="LiveId" clId="{B09CA3D7-4178-4074-BFBC-7838B4FC2A60}" dt="2022-01-22T23:00:51.092" v="19183" actId="478"/>
          <ac:picMkLst>
            <pc:docMk/>
            <pc:sldMk cId="1583623815" sldId="398"/>
            <ac:picMk id="12" creationId="{5C314B7E-F1AA-4B02-8B21-2B15D0629024}"/>
          </ac:picMkLst>
        </pc:picChg>
        <pc:picChg chg="add del mod">
          <ac:chgData name="Wang Zechun" userId="f819a415c48f58b1" providerId="LiveId" clId="{B09CA3D7-4178-4074-BFBC-7838B4FC2A60}" dt="2022-01-22T23:00:59.356" v="19186" actId="478"/>
          <ac:picMkLst>
            <pc:docMk/>
            <pc:sldMk cId="1583623815" sldId="398"/>
            <ac:picMk id="14" creationId="{377EF308-F455-43DF-B415-C83DE23DD385}"/>
          </ac:picMkLst>
        </pc:picChg>
      </pc:sldChg>
      <pc:sldChg chg="modSp add del mod modNotesTx">
        <pc:chgData name="Wang Zechun" userId="f819a415c48f58b1" providerId="LiveId" clId="{B09CA3D7-4178-4074-BFBC-7838B4FC2A60}" dt="2022-01-20T15:48:38.325" v="8050" actId="47"/>
        <pc:sldMkLst>
          <pc:docMk/>
          <pc:sldMk cId="2982641985" sldId="399"/>
        </pc:sldMkLst>
        <pc:spChg chg="mod">
          <ac:chgData name="Wang Zechun" userId="f819a415c48f58b1" providerId="LiveId" clId="{B09CA3D7-4178-4074-BFBC-7838B4FC2A60}" dt="2022-01-16T16:23:40.614" v="4353" actId="20577"/>
          <ac:spMkLst>
            <pc:docMk/>
            <pc:sldMk cId="2982641985" sldId="399"/>
            <ac:spMk id="8" creationId="{49FEFD6C-83A8-7842-84BD-058BCBBD8B0F}"/>
          </ac:spMkLst>
        </pc:spChg>
      </pc:sldChg>
      <pc:sldChg chg="addSp delSp modSp add mod modNotesTx">
        <pc:chgData name="Wang Zechun" userId="f819a415c48f58b1" providerId="LiveId" clId="{B09CA3D7-4178-4074-BFBC-7838B4FC2A60}" dt="2022-02-01T14:05:47.926" v="30939" actId="20577"/>
        <pc:sldMkLst>
          <pc:docMk/>
          <pc:sldMk cId="4185791940" sldId="400"/>
        </pc:sldMkLst>
        <pc:spChg chg="add mod">
          <ac:chgData name="Wang Zechun" userId="f819a415c48f58b1" providerId="LiveId" clId="{B09CA3D7-4178-4074-BFBC-7838B4FC2A60}" dt="2022-01-20T14:27:24.667" v="6945" actId="20577"/>
          <ac:spMkLst>
            <pc:docMk/>
            <pc:sldMk cId="4185791940" sldId="400"/>
            <ac:spMk id="2" creationId="{F7726FA8-9896-4F6D-9E86-BD79E92C5B92}"/>
          </ac:spMkLst>
        </pc:spChg>
        <pc:spChg chg="del mod">
          <ac:chgData name="Wang Zechun" userId="f819a415c48f58b1" providerId="LiveId" clId="{B09CA3D7-4178-4074-BFBC-7838B4FC2A60}" dt="2022-01-16T16:06:27.499" v="3726" actId="478"/>
          <ac:spMkLst>
            <pc:docMk/>
            <pc:sldMk cId="4185791940" sldId="400"/>
            <ac:spMk id="13" creationId="{A0ADB50C-F33B-4948-9718-D64DED20FEC4}"/>
          </ac:spMkLst>
        </pc:spChg>
        <pc:spChg chg="mod">
          <ac:chgData name="Wang Zechun" userId="f819a415c48f58b1" providerId="LiveId" clId="{B09CA3D7-4178-4074-BFBC-7838B4FC2A60}" dt="2022-01-16T16:06:18.660" v="3721" actId="20577"/>
          <ac:spMkLst>
            <pc:docMk/>
            <pc:sldMk cId="4185791940" sldId="400"/>
            <ac:spMk id="19" creationId="{00000000-0000-0000-0000-000000000000}"/>
          </ac:spMkLst>
        </pc:spChg>
        <pc:picChg chg="del">
          <ac:chgData name="Wang Zechun" userId="f819a415c48f58b1" providerId="LiveId" clId="{B09CA3D7-4178-4074-BFBC-7838B4FC2A60}" dt="2022-01-16T16:06:21.866" v="3723" actId="478"/>
          <ac:picMkLst>
            <pc:docMk/>
            <pc:sldMk cId="4185791940" sldId="400"/>
            <ac:picMk id="14" creationId="{562F955C-841D-4BF0-AA9F-021D59A9108F}"/>
          </ac:picMkLst>
        </pc:picChg>
        <pc:picChg chg="del">
          <ac:chgData name="Wang Zechun" userId="f819a415c48f58b1" providerId="LiveId" clId="{B09CA3D7-4178-4074-BFBC-7838B4FC2A60}" dt="2022-01-16T16:06:20.743" v="3722" actId="478"/>
          <ac:picMkLst>
            <pc:docMk/>
            <pc:sldMk cId="4185791940" sldId="400"/>
            <ac:picMk id="15" creationId="{B7ED2233-7207-45DC-8337-F1307452EC44}"/>
          </ac:picMkLst>
        </pc:picChg>
      </pc:sldChg>
      <pc:sldChg chg="modSp add mod ord modNotesTx">
        <pc:chgData name="Wang Zechun" userId="f819a415c48f58b1" providerId="LiveId" clId="{B09CA3D7-4178-4074-BFBC-7838B4FC2A60}" dt="2022-01-23T18:32:19.311" v="24698" actId="20577"/>
        <pc:sldMkLst>
          <pc:docMk/>
          <pc:sldMk cId="3559141277" sldId="401"/>
        </pc:sldMkLst>
        <pc:spChg chg="mod">
          <ac:chgData name="Wang Zechun" userId="f819a415c48f58b1" providerId="LiveId" clId="{B09CA3D7-4178-4074-BFBC-7838B4FC2A60}" dt="2022-01-16T17:20:02.547" v="5370" actId="20577"/>
          <ac:spMkLst>
            <pc:docMk/>
            <pc:sldMk cId="3559141277" sldId="401"/>
            <ac:spMk id="13" creationId="{00000000-0000-0000-0000-000000000000}"/>
          </ac:spMkLst>
        </pc:spChg>
        <pc:spChg chg="mod">
          <ac:chgData name="Wang Zechun" userId="f819a415c48f58b1" providerId="LiveId" clId="{B09CA3D7-4178-4074-BFBC-7838B4FC2A60}" dt="2022-01-20T15:41:35.400" v="7968" actId="20577"/>
          <ac:spMkLst>
            <pc:docMk/>
            <pc:sldMk cId="3559141277" sldId="401"/>
            <ac:spMk id="19" creationId="{00000000-0000-0000-0000-000000000000}"/>
          </ac:spMkLst>
        </pc:spChg>
      </pc:sldChg>
      <pc:sldChg chg="addSp delSp modSp add mod ord modNotesTx">
        <pc:chgData name="Wang Zechun" userId="f819a415c48f58b1" providerId="LiveId" clId="{B09CA3D7-4178-4074-BFBC-7838B4FC2A60}" dt="2022-01-23T18:38:43.922" v="24758" actId="20577"/>
        <pc:sldMkLst>
          <pc:docMk/>
          <pc:sldMk cId="3105847427" sldId="402"/>
        </pc:sldMkLst>
        <pc:spChg chg="del mod">
          <ac:chgData name="Wang Zechun" userId="f819a415c48f58b1" providerId="LiveId" clId="{B09CA3D7-4178-4074-BFBC-7838B4FC2A60}" dt="2022-01-16T17:21:19.421" v="5376" actId="478"/>
          <ac:spMkLst>
            <pc:docMk/>
            <pc:sldMk cId="3105847427" sldId="402"/>
            <ac:spMk id="4" creationId="{00000000-0000-0000-0000-000000000000}"/>
          </ac:spMkLst>
        </pc:spChg>
        <pc:spChg chg="del">
          <ac:chgData name="Wang Zechun" userId="f819a415c48f58b1" providerId="LiveId" clId="{B09CA3D7-4178-4074-BFBC-7838B4FC2A60}" dt="2022-01-16T17:21:22.211" v="5380" actId="478"/>
          <ac:spMkLst>
            <pc:docMk/>
            <pc:sldMk cId="3105847427" sldId="402"/>
            <ac:spMk id="7" creationId="{00000000-0000-0000-0000-000000000000}"/>
          </ac:spMkLst>
        </pc:spChg>
        <pc:spChg chg="del">
          <ac:chgData name="Wang Zechun" userId="f819a415c48f58b1" providerId="LiveId" clId="{B09CA3D7-4178-4074-BFBC-7838B4FC2A60}" dt="2022-01-16T17:21:23.242" v="5381" actId="478"/>
          <ac:spMkLst>
            <pc:docMk/>
            <pc:sldMk cId="3105847427" sldId="402"/>
            <ac:spMk id="9" creationId="{00000000-0000-0000-0000-000000000000}"/>
          </ac:spMkLst>
        </pc:spChg>
        <pc:spChg chg="del">
          <ac:chgData name="Wang Zechun" userId="f819a415c48f58b1" providerId="LiveId" clId="{B09CA3D7-4178-4074-BFBC-7838B4FC2A60}" dt="2022-01-16T17:21:21.492" v="5379" actId="478"/>
          <ac:spMkLst>
            <pc:docMk/>
            <pc:sldMk cId="3105847427" sldId="402"/>
            <ac:spMk id="10" creationId="{00000000-0000-0000-0000-000000000000}"/>
          </ac:spMkLst>
        </pc:spChg>
        <pc:spChg chg="del">
          <ac:chgData name="Wang Zechun" userId="f819a415c48f58b1" providerId="LiveId" clId="{B09CA3D7-4178-4074-BFBC-7838B4FC2A60}" dt="2022-01-16T17:21:23.920" v="5382" actId="478"/>
          <ac:spMkLst>
            <pc:docMk/>
            <pc:sldMk cId="3105847427" sldId="402"/>
            <ac:spMk id="11" creationId="{00000000-0000-0000-0000-000000000000}"/>
          </ac:spMkLst>
        </pc:spChg>
        <pc:spChg chg="add mod">
          <ac:chgData name="Wang Zechun" userId="f819a415c48f58b1" providerId="LiveId" clId="{B09CA3D7-4178-4074-BFBC-7838B4FC2A60}" dt="2022-01-16T17:32:24.261" v="5587" actId="20577"/>
          <ac:spMkLst>
            <pc:docMk/>
            <pc:sldMk cId="3105847427" sldId="402"/>
            <ac:spMk id="12" creationId="{7C6DED46-FFBA-4A18-9599-1207163CDA8F}"/>
          </ac:spMkLst>
        </pc:spChg>
        <pc:spChg chg="mod">
          <ac:chgData name="Wang Zechun" userId="f819a415c48f58b1" providerId="LiveId" clId="{B09CA3D7-4178-4074-BFBC-7838B4FC2A60}" dt="2022-01-16T17:21:39.890" v="5405" actId="20577"/>
          <ac:spMkLst>
            <pc:docMk/>
            <pc:sldMk cId="3105847427" sldId="402"/>
            <ac:spMk id="14" creationId="{00000000-0000-0000-0000-000000000000}"/>
          </ac:spMkLst>
        </pc:spChg>
        <pc:spChg chg="add del mod">
          <ac:chgData name="Wang Zechun" userId="f819a415c48f58b1" providerId="LiveId" clId="{B09CA3D7-4178-4074-BFBC-7838B4FC2A60}" dt="2022-01-16T17:24:06.713" v="5409" actId="22"/>
          <ac:spMkLst>
            <pc:docMk/>
            <pc:sldMk cId="3105847427" sldId="402"/>
            <ac:spMk id="16" creationId="{EB3A1CE1-68ED-4194-8594-BAB1884CA217}"/>
          </ac:spMkLst>
        </pc:spChg>
        <pc:spChg chg="add del mod">
          <ac:chgData name="Wang Zechun" userId="f819a415c48f58b1" providerId="LiveId" clId="{B09CA3D7-4178-4074-BFBC-7838B4FC2A60}" dt="2022-01-16T17:24:27.378" v="5415" actId="22"/>
          <ac:spMkLst>
            <pc:docMk/>
            <pc:sldMk cId="3105847427" sldId="402"/>
            <ac:spMk id="17" creationId="{CBF75E52-CA3E-41B7-8D25-9F85FA42448D}"/>
          </ac:spMkLst>
        </pc:spChg>
        <pc:spChg chg="add del">
          <ac:chgData name="Wang Zechun" userId="f819a415c48f58b1" providerId="LiveId" clId="{B09CA3D7-4178-4074-BFBC-7838B4FC2A60}" dt="2022-01-16T17:24:27.086" v="5414" actId="22"/>
          <ac:spMkLst>
            <pc:docMk/>
            <pc:sldMk cId="3105847427" sldId="402"/>
            <ac:spMk id="18" creationId="{FD8F4303-2FAE-4BF0-AF30-0587BC9CD939}"/>
          </ac:spMkLst>
        </pc:spChg>
        <pc:spChg chg="add mod">
          <ac:chgData name="Wang Zechun" userId="f819a415c48f58b1" providerId="LiveId" clId="{B09CA3D7-4178-4074-BFBC-7838B4FC2A60}" dt="2022-01-16T17:31:43.553" v="5556"/>
          <ac:spMkLst>
            <pc:docMk/>
            <pc:sldMk cId="3105847427" sldId="402"/>
            <ac:spMk id="19" creationId="{8E34E65D-C645-456F-8839-97810A08CE23}"/>
          </ac:spMkLst>
        </pc:spChg>
        <pc:spChg chg="del">
          <ac:chgData name="Wang Zechun" userId="f819a415c48f58b1" providerId="LiveId" clId="{B09CA3D7-4178-4074-BFBC-7838B4FC2A60}" dt="2022-01-16T17:21:14.353" v="5372" actId="478"/>
          <ac:spMkLst>
            <pc:docMk/>
            <pc:sldMk cId="3105847427" sldId="402"/>
            <ac:spMk id="20" creationId="{00000000-0000-0000-0000-000000000000}"/>
          </ac:spMkLst>
        </pc:spChg>
        <pc:spChg chg="add del mod">
          <ac:chgData name="Wang Zechun" userId="f819a415c48f58b1" providerId="LiveId" clId="{B09CA3D7-4178-4074-BFBC-7838B4FC2A60}" dt="2022-01-16T17:27:47.919" v="5472" actId="478"/>
          <ac:spMkLst>
            <pc:docMk/>
            <pc:sldMk cId="3105847427" sldId="402"/>
            <ac:spMk id="21" creationId="{87C24132-D0F1-4CEF-AD84-35F76EFAA92E}"/>
          </ac:spMkLst>
        </pc:spChg>
        <pc:spChg chg="del mod">
          <ac:chgData name="Wang Zechun" userId="f819a415c48f58b1" providerId="LiveId" clId="{B09CA3D7-4178-4074-BFBC-7838B4FC2A60}" dt="2022-01-16T17:21:16.313" v="5374" actId="478"/>
          <ac:spMkLst>
            <pc:docMk/>
            <pc:sldMk cId="3105847427" sldId="402"/>
            <ac:spMk id="22" creationId="{00000000-0000-0000-0000-000000000000}"/>
          </ac:spMkLst>
        </pc:spChg>
        <pc:picChg chg="del">
          <ac:chgData name="Wang Zechun" userId="f819a415c48f58b1" providerId="LiveId" clId="{B09CA3D7-4178-4074-BFBC-7838B4FC2A60}" dt="2022-01-16T17:21:20.657" v="5378" actId="478"/>
          <ac:picMkLst>
            <pc:docMk/>
            <pc:sldMk cId="3105847427" sldId="402"/>
            <ac:picMk id="13" creationId="{00000000-0000-0000-0000-000000000000}"/>
          </ac:picMkLst>
        </pc:picChg>
        <pc:picChg chg="del">
          <ac:chgData name="Wang Zechun" userId="f819a415c48f58b1" providerId="LiveId" clId="{B09CA3D7-4178-4074-BFBC-7838B4FC2A60}" dt="2022-01-16T17:21:20.085" v="5377" actId="478"/>
          <ac:picMkLst>
            <pc:docMk/>
            <pc:sldMk cId="3105847427" sldId="402"/>
            <ac:picMk id="15" creationId="{00000000-0000-0000-0000-000000000000}"/>
          </ac:picMkLst>
        </pc:picChg>
      </pc:sldChg>
      <pc:sldChg chg="addSp delSp modSp add mod modNotesTx">
        <pc:chgData name="Wang Zechun" userId="f819a415c48f58b1" providerId="LiveId" clId="{B09CA3D7-4178-4074-BFBC-7838B4FC2A60}" dt="2022-01-31T22:42:00.351" v="29269" actId="20577"/>
        <pc:sldMkLst>
          <pc:docMk/>
          <pc:sldMk cId="1792556401" sldId="403"/>
        </pc:sldMkLst>
        <pc:spChg chg="add del mod">
          <ac:chgData name="Wang Zechun" userId="f819a415c48f58b1" providerId="LiveId" clId="{B09CA3D7-4178-4074-BFBC-7838B4FC2A60}" dt="2022-01-31T21:54:20.642" v="29171" actId="478"/>
          <ac:spMkLst>
            <pc:docMk/>
            <pc:sldMk cId="1792556401" sldId="403"/>
            <ac:spMk id="5" creationId="{59886EC8-4B2E-48EB-928C-3EBF0DBE3DED}"/>
          </ac:spMkLst>
        </pc:spChg>
        <pc:spChg chg="add del mod">
          <ac:chgData name="Wang Zechun" userId="f819a415c48f58b1" providerId="LiveId" clId="{B09CA3D7-4178-4074-BFBC-7838B4FC2A60}" dt="2022-01-16T17:41:38.783" v="5784" actId="478"/>
          <ac:spMkLst>
            <pc:docMk/>
            <pc:sldMk cId="1792556401" sldId="403"/>
            <ac:spMk id="7" creationId="{C1381940-B3DB-4513-B758-1A413B654F18}"/>
          </ac:spMkLst>
        </pc:spChg>
        <pc:spChg chg="del mod">
          <ac:chgData name="Wang Zechun" userId="f819a415c48f58b1" providerId="LiveId" clId="{B09CA3D7-4178-4074-BFBC-7838B4FC2A60}" dt="2022-01-16T17:40:13.176" v="5768" actId="931"/>
          <ac:spMkLst>
            <pc:docMk/>
            <pc:sldMk cId="1792556401" sldId="403"/>
            <ac:spMk id="13" creationId="{00000000-0000-0000-0000-000000000000}"/>
          </ac:spMkLst>
        </pc:spChg>
        <pc:spChg chg="mod">
          <ac:chgData name="Wang Zechun" userId="f819a415c48f58b1" providerId="LiveId" clId="{B09CA3D7-4178-4074-BFBC-7838B4FC2A60}" dt="2022-01-16T17:42:28.847" v="5828" actId="20577"/>
          <ac:spMkLst>
            <pc:docMk/>
            <pc:sldMk cId="1792556401" sldId="403"/>
            <ac:spMk id="19" creationId="{00000000-0000-0000-0000-000000000000}"/>
          </ac:spMkLst>
        </pc:spChg>
        <pc:spChg chg="add del mod">
          <ac:chgData name="Wang Zechun" userId="f819a415c48f58b1" providerId="LiveId" clId="{B09CA3D7-4178-4074-BFBC-7838B4FC2A60}" dt="2022-01-31T21:54:22.049" v="29172" actId="478"/>
          <ac:spMkLst>
            <pc:docMk/>
            <pc:sldMk cId="1792556401" sldId="403"/>
            <ac:spMk id="145" creationId="{CBD93332-7839-47A3-A206-0C0436C72EED}"/>
          </ac:spMkLst>
        </pc:spChg>
        <pc:picChg chg="add del mod">
          <ac:chgData name="Wang Zechun" userId="f819a415c48f58b1" providerId="LiveId" clId="{B09CA3D7-4178-4074-BFBC-7838B4FC2A60}" dt="2022-01-16T17:40:18.122" v="5773" actId="478"/>
          <ac:picMkLst>
            <pc:docMk/>
            <pc:sldMk cId="1792556401" sldId="403"/>
            <ac:picMk id="4" creationId="{658737BC-7AE0-4651-A086-E9097F0C7A24}"/>
          </ac:picMkLst>
        </pc:picChg>
        <pc:picChg chg="del">
          <ac:chgData name="Wang Zechun" userId="f819a415c48f58b1" providerId="LiveId" clId="{B09CA3D7-4178-4074-BFBC-7838B4FC2A60}" dt="2022-01-16T17:40:07.386" v="5767" actId="478"/>
          <ac:picMkLst>
            <pc:docMk/>
            <pc:sldMk cId="1792556401" sldId="403"/>
            <ac:picMk id="5" creationId="{4394B41F-5766-4A8B-893D-7403E1416CE3}"/>
          </ac:picMkLst>
        </pc:picChg>
        <pc:picChg chg="add del mod">
          <ac:chgData name="Wang Zechun" userId="f819a415c48f58b1" providerId="LiveId" clId="{B09CA3D7-4178-4074-BFBC-7838B4FC2A60}" dt="2022-01-16T17:40:34.391" v="5779" actId="478"/>
          <ac:picMkLst>
            <pc:docMk/>
            <pc:sldMk cId="1792556401" sldId="403"/>
            <ac:picMk id="8" creationId="{8C04A555-A04F-49AB-BE1A-E5E0FE4A23DB}"/>
          </ac:picMkLst>
        </pc:picChg>
        <pc:picChg chg="add mod ord">
          <ac:chgData name="Wang Zechun" userId="f819a415c48f58b1" providerId="LiveId" clId="{B09CA3D7-4178-4074-BFBC-7838B4FC2A60}" dt="2022-01-16T17:42:35.205" v="5829" actId="1076"/>
          <ac:picMkLst>
            <pc:docMk/>
            <pc:sldMk cId="1792556401" sldId="403"/>
            <ac:picMk id="9" creationId="{F93F20A0-480C-4C51-A14B-EFA018903BCA}"/>
          </ac:picMkLst>
        </pc:picChg>
      </pc:sldChg>
      <pc:sldChg chg="addSp delSp modSp add mod ord modNotesTx">
        <pc:chgData name="Wang Zechun" userId="f819a415c48f58b1" providerId="LiveId" clId="{B09CA3D7-4178-4074-BFBC-7838B4FC2A60}" dt="2022-01-23T15:36:08.932" v="21913" actId="20577"/>
        <pc:sldMkLst>
          <pc:docMk/>
          <pc:sldMk cId="1552811632" sldId="404"/>
        </pc:sldMkLst>
        <pc:spChg chg="mod">
          <ac:chgData name="Wang Zechun" userId="f819a415c48f58b1" providerId="LiveId" clId="{B09CA3D7-4178-4074-BFBC-7838B4FC2A60}" dt="2022-01-16T17:45:40.884" v="5851" actId="20577"/>
          <ac:spMkLst>
            <pc:docMk/>
            <pc:sldMk cId="1552811632" sldId="404"/>
            <ac:spMk id="19" creationId="{00000000-0000-0000-0000-000000000000}"/>
          </ac:spMkLst>
        </pc:spChg>
        <pc:picChg chg="del">
          <ac:chgData name="Wang Zechun" userId="f819a415c48f58b1" providerId="LiveId" clId="{B09CA3D7-4178-4074-BFBC-7838B4FC2A60}" dt="2022-01-16T17:44:34.342" v="5831" actId="478"/>
          <ac:picMkLst>
            <pc:docMk/>
            <pc:sldMk cId="1552811632" sldId="404"/>
            <ac:picMk id="9" creationId="{F93F20A0-480C-4C51-A14B-EFA018903BCA}"/>
          </ac:picMkLst>
        </pc:picChg>
        <pc:picChg chg="add mod">
          <ac:chgData name="Wang Zechun" userId="f819a415c48f58b1" providerId="LiveId" clId="{B09CA3D7-4178-4074-BFBC-7838B4FC2A60}" dt="2022-01-16T17:45:33.882" v="5840" actId="1076"/>
          <ac:picMkLst>
            <pc:docMk/>
            <pc:sldMk cId="1552811632" sldId="404"/>
            <ac:picMk id="6146" creationId="{EB662726-C037-495F-9B22-D0897A84D7DC}"/>
          </ac:picMkLst>
        </pc:picChg>
      </pc:sldChg>
      <pc:sldChg chg="modSp add del mod">
        <pc:chgData name="Wang Zechun" userId="f819a415c48f58b1" providerId="LiveId" clId="{B09CA3D7-4178-4074-BFBC-7838B4FC2A60}" dt="2022-01-20T15:40:38.598" v="7949" actId="47"/>
        <pc:sldMkLst>
          <pc:docMk/>
          <pc:sldMk cId="2687327603" sldId="405"/>
        </pc:sldMkLst>
        <pc:spChg chg="mod">
          <ac:chgData name="Wang Zechun" userId="f819a415c48f58b1" providerId="LiveId" clId="{B09CA3D7-4178-4074-BFBC-7838B4FC2A60}" dt="2022-01-20T15:28:12.162" v="7870" actId="20577"/>
          <ac:spMkLst>
            <pc:docMk/>
            <pc:sldMk cId="2687327603" sldId="405"/>
            <ac:spMk id="8" creationId="{49FEFD6C-83A8-7842-84BD-058BCBBD8B0F}"/>
          </ac:spMkLst>
        </pc:spChg>
      </pc:sldChg>
      <pc:sldChg chg="modSp add del mod">
        <pc:chgData name="Wang Zechun" userId="f819a415c48f58b1" providerId="LiveId" clId="{B09CA3D7-4178-4074-BFBC-7838B4FC2A60}" dt="2022-01-20T15:28:08.786" v="7869" actId="2696"/>
        <pc:sldMkLst>
          <pc:docMk/>
          <pc:sldMk cId="1095191657" sldId="406"/>
        </pc:sldMkLst>
        <pc:spChg chg="mod">
          <ac:chgData name="Wang Zechun" userId="f819a415c48f58b1" providerId="LiveId" clId="{B09CA3D7-4178-4074-BFBC-7838B4FC2A60}" dt="2022-01-20T15:27:57.006" v="7867" actId="20577"/>
          <ac:spMkLst>
            <pc:docMk/>
            <pc:sldMk cId="1095191657" sldId="406"/>
            <ac:spMk id="8" creationId="{49FEFD6C-83A8-7842-84BD-058BCBBD8B0F}"/>
          </ac:spMkLst>
        </pc:spChg>
      </pc:sldChg>
      <pc:sldChg chg="addSp delSp modSp add mod ord modAnim modNotesTx">
        <pc:chgData name="Wang Zechun" userId="f819a415c48f58b1" providerId="LiveId" clId="{B09CA3D7-4178-4074-BFBC-7838B4FC2A60}" dt="2022-01-31T21:01:50.669" v="28541" actId="20577"/>
        <pc:sldMkLst>
          <pc:docMk/>
          <pc:sldMk cId="1299258032" sldId="407"/>
        </pc:sldMkLst>
        <pc:spChg chg="add mod">
          <ac:chgData name="Wang Zechun" userId="f819a415c48f58b1" providerId="LiveId" clId="{B09CA3D7-4178-4074-BFBC-7838B4FC2A60}" dt="2022-01-16T17:56:38.226" v="6038" actId="1076"/>
          <ac:spMkLst>
            <pc:docMk/>
            <pc:sldMk cId="1299258032" sldId="407"/>
            <ac:spMk id="9" creationId="{0FBF9C7B-B47A-4A70-BB15-ABFE3315C19B}"/>
          </ac:spMkLst>
        </pc:spChg>
        <pc:spChg chg="add mod">
          <ac:chgData name="Wang Zechun" userId="f819a415c48f58b1" providerId="LiveId" clId="{B09CA3D7-4178-4074-BFBC-7838B4FC2A60}" dt="2022-01-23T16:45:20.069" v="22834" actId="1076"/>
          <ac:spMkLst>
            <pc:docMk/>
            <pc:sldMk cId="1299258032" sldId="407"/>
            <ac:spMk id="10" creationId="{518FF98B-B9E3-48F2-844B-30311F0D5A4B}"/>
          </ac:spMkLst>
        </pc:spChg>
        <pc:spChg chg="add mod">
          <ac:chgData name="Wang Zechun" userId="f819a415c48f58b1" providerId="LiveId" clId="{B09CA3D7-4178-4074-BFBC-7838B4FC2A60}" dt="2022-01-16T17:56:51.554" v="6042" actId="1076"/>
          <ac:spMkLst>
            <pc:docMk/>
            <pc:sldMk cId="1299258032" sldId="407"/>
            <ac:spMk id="11" creationId="{4BF1CC7E-7042-4F92-9620-61DD67F8FFB6}"/>
          </ac:spMkLst>
        </pc:spChg>
        <pc:spChg chg="add mod">
          <ac:chgData name="Wang Zechun" userId="f819a415c48f58b1" providerId="LiveId" clId="{B09CA3D7-4178-4074-BFBC-7838B4FC2A60}" dt="2022-01-23T16:45:36.316" v="22837" actId="1076"/>
          <ac:spMkLst>
            <pc:docMk/>
            <pc:sldMk cId="1299258032" sldId="407"/>
            <ac:spMk id="12" creationId="{E3B57187-EC57-483D-B402-8BC7F4F566A4}"/>
          </ac:spMkLst>
        </pc:spChg>
        <pc:graphicFrameChg chg="del modGraphic">
          <ac:chgData name="Wang Zechun" userId="f819a415c48f58b1" providerId="LiveId" clId="{B09CA3D7-4178-4074-BFBC-7838B4FC2A60}" dt="2022-01-16T17:55:37.038" v="6027" actId="478"/>
          <ac:graphicFrameMkLst>
            <pc:docMk/>
            <pc:sldMk cId="1299258032" sldId="407"/>
            <ac:graphicFrameMk id="6" creationId="{F7D66B1C-E7F8-48F1-A379-89183AE4BE76}"/>
          </ac:graphicFrameMkLst>
        </pc:graphicFrameChg>
        <pc:picChg chg="add mod">
          <ac:chgData name="Wang Zechun" userId="f819a415c48f58b1" providerId="LiveId" clId="{B09CA3D7-4178-4074-BFBC-7838B4FC2A60}" dt="2022-01-16T17:56:02.554" v="6031" actId="1076"/>
          <ac:picMkLst>
            <pc:docMk/>
            <pc:sldMk cId="1299258032" sldId="407"/>
            <ac:picMk id="7" creationId="{A682533D-558D-4896-9549-9EA3FD4164F0}"/>
          </ac:picMkLst>
        </pc:picChg>
        <pc:picChg chg="add mod">
          <ac:chgData name="Wang Zechun" userId="f819a415c48f58b1" providerId="LiveId" clId="{B09CA3D7-4178-4074-BFBC-7838B4FC2A60}" dt="2022-01-16T17:56:11.397" v="6033" actId="1076"/>
          <ac:picMkLst>
            <pc:docMk/>
            <pc:sldMk cId="1299258032" sldId="407"/>
            <ac:picMk id="8" creationId="{9EE8AEF6-68AB-40C6-9313-A1E1DD328E82}"/>
          </ac:picMkLst>
        </pc:picChg>
      </pc:sldChg>
      <pc:sldChg chg="modNotesTx">
        <pc:chgData name="Wang Zechun" userId="f819a415c48f58b1" providerId="LiveId" clId="{B09CA3D7-4178-4074-BFBC-7838B4FC2A60}" dt="2022-01-20T14:30:19.005" v="6988" actId="20577"/>
        <pc:sldMkLst>
          <pc:docMk/>
          <pc:sldMk cId="3062039129" sldId="408"/>
        </pc:sldMkLst>
      </pc:sldChg>
      <pc:sldChg chg="modNotesTx">
        <pc:chgData name="Wang Zechun" userId="f819a415c48f58b1" providerId="LiveId" clId="{B09CA3D7-4178-4074-BFBC-7838B4FC2A60}" dt="2022-01-20T14:30:16.557" v="6987" actId="20577"/>
        <pc:sldMkLst>
          <pc:docMk/>
          <pc:sldMk cId="1116638483" sldId="409"/>
        </pc:sldMkLst>
      </pc:sldChg>
      <pc:sldChg chg="modNotesTx">
        <pc:chgData name="Wang Zechun" userId="f819a415c48f58b1" providerId="LiveId" clId="{B09CA3D7-4178-4074-BFBC-7838B4FC2A60}" dt="2022-01-23T18:16:05.533" v="24288" actId="20577"/>
        <pc:sldMkLst>
          <pc:docMk/>
          <pc:sldMk cId="3052879208" sldId="410"/>
        </pc:sldMkLst>
      </pc:sldChg>
      <pc:sldChg chg="modSp mod modNotesTx">
        <pc:chgData name="Wang Zechun" userId="f819a415c48f58b1" providerId="LiveId" clId="{B09CA3D7-4178-4074-BFBC-7838B4FC2A60}" dt="2022-02-01T13:41:43.334" v="30911" actId="20577"/>
        <pc:sldMkLst>
          <pc:docMk/>
          <pc:sldMk cId="1901587977" sldId="412"/>
        </pc:sldMkLst>
        <pc:spChg chg="mod">
          <ac:chgData name="Wang Zechun" userId="f819a415c48f58b1" providerId="LiveId" clId="{B09CA3D7-4178-4074-BFBC-7838B4FC2A60}" dt="2022-01-31T20:22:00.707" v="27960" actId="1076"/>
          <ac:spMkLst>
            <pc:docMk/>
            <pc:sldMk cId="1901587977" sldId="412"/>
            <ac:spMk id="3" creationId="{00000000-0000-0000-0000-000000000000}"/>
          </ac:spMkLst>
        </pc:spChg>
      </pc:sldChg>
      <pc:sldChg chg="modNotesTx">
        <pc:chgData name="Wang Zechun" userId="f819a415c48f58b1" providerId="LiveId" clId="{B09CA3D7-4178-4074-BFBC-7838B4FC2A60}" dt="2022-01-23T15:30:32.027" v="21796" actId="20577"/>
        <pc:sldMkLst>
          <pc:docMk/>
          <pc:sldMk cId="2009368235" sldId="413"/>
        </pc:sldMkLst>
      </pc:sldChg>
      <pc:sldChg chg="modSp add del mod ord">
        <pc:chgData name="Wang Zechun" userId="f819a415c48f58b1" providerId="LiveId" clId="{B09CA3D7-4178-4074-BFBC-7838B4FC2A60}" dt="2022-01-20T15:47:30.260" v="8037" actId="47"/>
        <pc:sldMkLst>
          <pc:docMk/>
          <pc:sldMk cId="2323844816" sldId="414"/>
        </pc:sldMkLst>
        <pc:spChg chg="mod">
          <ac:chgData name="Wang Zechun" userId="f819a415c48f58b1" providerId="LiveId" clId="{B09CA3D7-4178-4074-BFBC-7838B4FC2A60}" dt="2022-01-20T13:07:06.758" v="6045" actId="207"/>
          <ac:spMkLst>
            <pc:docMk/>
            <pc:sldMk cId="2323844816" sldId="414"/>
            <ac:spMk id="8" creationId="{49FEFD6C-83A8-7842-84BD-058BCBBD8B0F}"/>
          </ac:spMkLst>
        </pc:spChg>
      </pc:sldChg>
      <pc:sldChg chg="addSp modSp mod ord modNotesTx">
        <pc:chgData name="Wang Zechun" userId="f819a415c48f58b1" providerId="LiveId" clId="{B09CA3D7-4178-4074-BFBC-7838B4FC2A60}" dt="2022-01-23T23:02:28.635" v="27269" actId="20577"/>
        <pc:sldMkLst>
          <pc:docMk/>
          <pc:sldMk cId="3511802895" sldId="415"/>
        </pc:sldMkLst>
        <pc:spChg chg="add mod">
          <ac:chgData name="Wang Zechun" userId="f819a415c48f58b1" providerId="LiveId" clId="{B09CA3D7-4178-4074-BFBC-7838B4FC2A60}" dt="2022-01-22T22:49:18.523" v="18945" actId="1076"/>
          <ac:spMkLst>
            <pc:docMk/>
            <pc:sldMk cId="3511802895" sldId="415"/>
            <ac:spMk id="2" creationId="{B40A1570-5CD8-47AD-A77B-38F8F556CA51}"/>
          </ac:spMkLst>
        </pc:spChg>
      </pc:sldChg>
      <pc:sldChg chg="ord">
        <pc:chgData name="Wang Zechun" userId="f819a415c48f58b1" providerId="LiveId" clId="{B09CA3D7-4178-4074-BFBC-7838B4FC2A60}" dt="2022-01-20T15:45:20.468" v="7999"/>
        <pc:sldMkLst>
          <pc:docMk/>
          <pc:sldMk cId="1372191819" sldId="416"/>
        </pc:sldMkLst>
      </pc:sldChg>
      <pc:sldChg chg="modNotesTx">
        <pc:chgData name="Wang Zechun" userId="f819a415c48f58b1" providerId="LiveId" clId="{B09CA3D7-4178-4074-BFBC-7838B4FC2A60}" dt="2022-01-23T18:53:33.274" v="25425" actId="20577"/>
        <pc:sldMkLst>
          <pc:docMk/>
          <pc:sldMk cId="2231942617" sldId="417"/>
        </pc:sldMkLst>
      </pc:sldChg>
      <pc:sldChg chg="modSp add del mod">
        <pc:chgData name="Wang Zechun" userId="f819a415c48f58b1" providerId="LiveId" clId="{B09CA3D7-4178-4074-BFBC-7838B4FC2A60}" dt="2022-01-20T16:08:24.330" v="8317" actId="47"/>
        <pc:sldMkLst>
          <pc:docMk/>
          <pc:sldMk cId="3809367102" sldId="418"/>
        </pc:sldMkLst>
        <pc:spChg chg="mod">
          <ac:chgData name="Wang Zechun" userId="f819a415c48f58b1" providerId="LiveId" clId="{B09CA3D7-4178-4074-BFBC-7838B4FC2A60}" dt="2022-01-20T15:34:36.660" v="7889" actId="207"/>
          <ac:spMkLst>
            <pc:docMk/>
            <pc:sldMk cId="3809367102" sldId="418"/>
            <ac:spMk id="8" creationId="{49FEFD6C-83A8-7842-84BD-058BCBBD8B0F}"/>
          </ac:spMkLst>
        </pc:spChg>
      </pc:sldChg>
      <pc:sldChg chg="modSp add del mod ord">
        <pc:chgData name="Wang Zechun" userId="f819a415c48f58b1" providerId="LiveId" clId="{B09CA3D7-4178-4074-BFBC-7838B4FC2A60}" dt="2022-01-20T16:13:39.126" v="8347" actId="47"/>
        <pc:sldMkLst>
          <pc:docMk/>
          <pc:sldMk cId="3226276825" sldId="419"/>
        </pc:sldMkLst>
        <pc:spChg chg="mod">
          <ac:chgData name="Wang Zechun" userId="f819a415c48f58b1" providerId="LiveId" clId="{B09CA3D7-4178-4074-BFBC-7838B4FC2A60}" dt="2022-01-20T15:59:52.529" v="8283" actId="20577"/>
          <ac:spMkLst>
            <pc:docMk/>
            <pc:sldMk cId="3226276825" sldId="419"/>
            <ac:spMk id="8" creationId="{49FEFD6C-83A8-7842-84BD-058BCBBD8B0F}"/>
          </ac:spMkLst>
        </pc:spChg>
      </pc:sldChg>
      <pc:sldChg chg="modSp add del mod">
        <pc:chgData name="Wang Zechun" userId="f819a415c48f58b1" providerId="LiveId" clId="{B09CA3D7-4178-4074-BFBC-7838B4FC2A60}" dt="2022-01-20T16:09:10.632" v="8326" actId="47"/>
        <pc:sldMkLst>
          <pc:docMk/>
          <pc:sldMk cId="3232622762" sldId="420"/>
        </pc:sldMkLst>
        <pc:spChg chg="mod">
          <ac:chgData name="Wang Zechun" userId="f819a415c48f58b1" providerId="LiveId" clId="{B09CA3D7-4178-4074-BFBC-7838B4FC2A60}" dt="2022-01-20T15:47:47.595" v="8040" actId="207"/>
          <ac:spMkLst>
            <pc:docMk/>
            <pc:sldMk cId="3232622762" sldId="420"/>
            <ac:spMk id="8" creationId="{49FEFD6C-83A8-7842-84BD-058BCBBD8B0F}"/>
          </ac:spMkLst>
        </pc:spChg>
      </pc:sldChg>
      <pc:sldChg chg="modSp add del mod">
        <pc:chgData name="Wang Zechun" userId="f819a415c48f58b1" providerId="LiveId" clId="{B09CA3D7-4178-4074-BFBC-7838B4FC2A60}" dt="2022-01-20T15:45:57.913" v="8022" actId="47"/>
        <pc:sldMkLst>
          <pc:docMk/>
          <pc:sldMk cId="1250485174" sldId="421"/>
        </pc:sldMkLst>
        <pc:spChg chg="mod">
          <ac:chgData name="Wang Zechun" userId="f819a415c48f58b1" providerId="LiveId" clId="{B09CA3D7-4178-4074-BFBC-7838B4FC2A60}" dt="2022-01-20T15:42:01.364" v="7974" actId="20577"/>
          <ac:spMkLst>
            <pc:docMk/>
            <pc:sldMk cId="1250485174" sldId="421"/>
            <ac:spMk id="8" creationId="{49FEFD6C-83A8-7842-84BD-058BCBBD8B0F}"/>
          </ac:spMkLst>
        </pc:spChg>
      </pc:sldChg>
      <pc:sldChg chg="add del">
        <pc:chgData name="Wang Zechun" userId="f819a415c48f58b1" providerId="LiveId" clId="{B09CA3D7-4178-4074-BFBC-7838B4FC2A60}" dt="2022-01-20T15:38:24.966" v="7912"/>
        <pc:sldMkLst>
          <pc:docMk/>
          <pc:sldMk cId="3209146269" sldId="421"/>
        </pc:sldMkLst>
      </pc:sldChg>
      <pc:sldChg chg="add del">
        <pc:chgData name="Wang Zechun" userId="f819a415c48f58b1" providerId="LiveId" clId="{B09CA3D7-4178-4074-BFBC-7838B4FC2A60}" dt="2022-01-20T15:38:29.218" v="7914"/>
        <pc:sldMkLst>
          <pc:docMk/>
          <pc:sldMk cId="3349396715" sldId="421"/>
        </pc:sldMkLst>
      </pc:sldChg>
      <pc:sldChg chg="modSp add del mod ord">
        <pc:chgData name="Wang Zechun" userId="f819a415c48f58b1" providerId="LiveId" clId="{B09CA3D7-4178-4074-BFBC-7838B4FC2A60}" dt="2022-01-20T15:46:11.264" v="8026" actId="47"/>
        <pc:sldMkLst>
          <pc:docMk/>
          <pc:sldMk cId="1061360261" sldId="422"/>
        </pc:sldMkLst>
        <pc:spChg chg="mod">
          <ac:chgData name="Wang Zechun" userId="f819a415c48f58b1" providerId="LiveId" clId="{B09CA3D7-4178-4074-BFBC-7838B4FC2A60}" dt="2022-01-20T15:42:08.473" v="7980" actId="20577"/>
          <ac:spMkLst>
            <pc:docMk/>
            <pc:sldMk cId="1061360261" sldId="422"/>
            <ac:spMk id="8" creationId="{49FEFD6C-83A8-7842-84BD-058BCBBD8B0F}"/>
          </ac:spMkLst>
        </pc:spChg>
      </pc:sldChg>
      <pc:sldChg chg="modSp add del mod modNotesTx">
        <pc:chgData name="Wang Zechun" userId="f819a415c48f58b1" providerId="LiveId" clId="{B09CA3D7-4178-4074-BFBC-7838B4FC2A60}" dt="2022-01-20T16:16:27.649" v="8371" actId="47"/>
        <pc:sldMkLst>
          <pc:docMk/>
          <pc:sldMk cId="4179561649" sldId="423"/>
        </pc:sldMkLst>
        <pc:spChg chg="mod">
          <ac:chgData name="Wang Zechun" userId="f819a415c48f58b1" providerId="LiveId" clId="{B09CA3D7-4178-4074-BFBC-7838B4FC2A60}" dt="2022-01-20T15:48:18.516" v="8046" actId="207"/>
          <ac:spMkLst>
            <pc:docMk/>
            <pc:sldMk cId="4179561649" sldId="423"/>
            <ac:spMk id="8" creationId="{49FEFD6C-83A8-7842-84BD-058BCBBD8B0F}"/>
          </ac:spMkLst>
        </pc:spChg>
      </pc:sldChg>
      <pc:sldChg chg="modSp add del mod ord">
        <pc:chgData name="Wang Zechun" userId="f819a415c48f58b1" providerId="LiveId" clId="{B09CA3D7-4178-4074-BFBC-7838B4FC2A60}" dt="2022-01-20T16:16:29.615" v="8373" actId="47"/>
        <pc:sldMkLst>
          <pc:docMk/>
          <pc:sldMk cId="1363855809" sldId="424"/>
        </pc:sldMkLst>
        <pc:spChg chg="mod">
          <ac:chgData name="Wang Zechun" userId="f819a415c48f58b1" providerId="LiveId" clId="{B09CA3D7-4178-4074-BFBC-7838B4FC2A60}" dt="2022-01-20T15:48:28.685" v="8048" actId="207"/>
          <ac:spMkLst>
            <pc:docMk/>
            <pc:sldMk cId="1363855809" sldId="424"/>
            <ac:spMk id="8" creationId="{49FEFD6C-83A8-7842-84BD-058BCBBD8B0F}"/>
          </ac:spMkLst>
        </pc:spChg>
      </pc:sldChg>
      <pc:sldChg chg="modSp add del mod">
        <pc:chgData name="Wang Zechun" userId="f819a415c48f58b1" providerId="LiveId" clId="{B09CA3D7-4178-4074-BFBC-7838B4FC2A60}" dt="2022-01-20T16:16:28.782" v="8372" actId="47"/>
        <pc:sldMkLst>
          <pc:docMk/>
          <pc:sldMk cId="2948250800" sldId="425"/>
        </pc:sldMkLst>
        <pc:spChg chg="mod">
          <ac:chgData name="Wang Zechun" userId="f819a415c48f58b1" providerId="LiveId" clId="{B09CA3D7-4178-4074-BFBC-7838B4FC2A60}" dt="2022-01-20T15:48:23.724" v="8047" actId="207"/>
          <ac:spMkLst>
            <pc:docMk/>
            <pc:sldMk cId="2948250800" sldId="425"/>
            <ac:spMk id="8" creationId="{49FEFD6C-83A8-7842-84BD-058BCBBD8B0F}"/>
          </ac:spMkLst>
        </pc:spChg>
      </pc:sldChg>
      <pc:sldChg chg="modSp add del mod ord">
        <pc:chgData name="Wang Zechun" userId="f819a415c48f58b1" providerId="LiveId" clId="{B09CA3D7-4178-4074-BFBC-7838B4FC2A60}" dt="2022-01-20T16:13:53.698" v="8349" actId="47"/>
        <pc:sldMkLst>
          <pc:docMk/>
          <pc:sldMk cId="1667120102" sldId="426"/>
        </pc:sldMkLst>
        <pc:spChg chg="mod">
          <ac:chgData name="Wang Zechun" userId="f819a415c48f58b1" providerId="LiveId" clId="{B09CA3D7-4178-4074-BFBC-7838B4FC2A60}" dt="2022-01-20T16:00:02.496" v="8284"/>
          <ac:spMkLst>
            <pc:docMk/>
            <pc:sldMk cId="1667120102" sldId="426"/>
            <ac:spMk id="8" creationId="{49FEFD6C-83A8-7842-84BD-058BCBBD8B0F}"/>
          </ac:spMkLst>
        </pc:spChg>
      </pc:sldChg>
      <pc:sldChg chg="modSp add del mod ord">
        <pc:chgData name="Wang Zechun" userId="f819a415c48f58b1" providerId="LiveId" clId="{B09CA3D7-4178-4074-BFBC-7838B4FC2A60}" dt="2022-01-20T16:14:09.005" v="8353" actId="47"/>
        <pc:sldMkLst>
          <pc:docMk/>
          <pc:sldMk cId="3471530987" sldId="427"/>
        </pc:sldMkLst>
        <pc:spChg chg="mod">
          <ac:chgData name="Wang Zechun" userId="f819a415c48f58b1" providerId="LiveId" clId="{B09CA3D7-4178-4074-BFBC-7838B4FC2A60}" dt="2022-01-20T16:00:09.826" v="8285"/>
          <ac:spMkLst>
            <pc:docMk/>
            <pc:sldMk cId="3471530987" sldId="427"/>
            <ac:spMk id="8" creationId="{49FEFD6C-83A8-7842-84BD-058BCBBD8B0F}"/>
          </ac:spMkLst>
        </pc:spChg>
      </pc:sldChg>
      <pc:sldChg chg="modSp add del mod">
        <pc:chgData name="Wang Zechun" userId="f819a415c48f58b1" providerId="LiveId" clId="{B09CA3D7-4178-4074-BFBC-7838B4FC2A60}" dt="2022-01-20T16:14:28.729" v="8357" actId="47"/>
        <pc:sldMkLst>
          <pc:docMk/>
          <pc:sldMk cId="3920825616" sldId="428"/>
        </pc:sldMkLst>
        <pc:spChg chg="mod">
          <ac:chgData name="Wang Zechun" userId="f819a415c48f58b1" providerId="LiveId" clId="{B09CA3D7-4178-4074-BFBC-7838B4FC2A60}" dt="2022-01-20T16:00:14.393" v="8286"/>
          <ac:spMkLst>
            <pc:docMk/>
            <pc:sldMk cId="3920825616" sldId="428"/>
            <ac:spMk id="8" creationId="{49FEFD6C-83A8-7842-84BD-058BCBBD8B0F}"/>
          </ac:spMkLst>
        </pc:spChg>
      </pc:sldChg>
      <pc:sldChg chg="addSp delSp modSp add del mod">
        <pc:chgData name="Wang Zechun" userId="f819a415c48f58b1" providerId="LiveId" clId="{B09CA3D7-4178-4074-BFBC-7838B4FC2A60}" dt="2022-01-20T16:09:20.159" v="8329" actId="47"/>
        <pc:sldMkLst>
          <pc:docMk/>
          <pc:sldMk cId="1721670692" sldId="429"/>
        </pc:sldMkLst>
        <pc:spChg chg="add del">
          <ac:chgData name="Wang Zechun" userId="f819a415c48f58b1" providerId="LiveId" clId="{B09CA3D7-4178-4074-BFBC-7838B4FC2A60}" dt="2022-01-20T16:09:14.450" v="8328" actId="22"/>
          <ac:spMkLst>
            <pc:docMk/>
            <pc:sldMk cId="1721670692" sldId="429"/>
            <ac:spMk id="6" creationId="{E5F0A64B-9AB9-4439-8223-8A5C81503119}"/>
          </ac:spMkLst>
        </pc:spChg>
        <pc:spChg chg="mod">
          <ac:chgData name="Wang Zechun" userId="f819a415c48f58b1" providerId="LiveId" clId="{B09CA3D7-4178-4074-BFBC-7838B4FC2A60}" dt="2022-01-20T15:47:52.332" v="8041" actId="207"/>
          <ac:spMkLst>
            <pc:docMk/>
            <pc:sldMk cId="1721670692" sldId="429"/>
            <ac:spMk id="8" creationId="{49FEFD6C-83A8-7842-84BD-058BCBBD8B0F}"/>
          </ac:spMkLst>
        </pc:spChg>
      </pc:sldChg>
      <pc:sldChg chg="modSp add del mod">
        <pc:chgData name="Wang Zechun" userId="f819a415c48f58b1" providerId="LiveId" clId="{B09CA3D7-4178-4074-BFBC-7838B4FC2A60}" dt="2022-01-20T16:16:50.880" v="8377" actId="47"/>
        <pc:sldMkLst>
          <pc:docMk/>
          <pc:sldMk cId="3163746816" sldId="430"/>
        </pc:sldMkLst>
        <pc:spChg chg="mod">
          <ac:chgData name="Wang Zechun" userId="f819a415c48f58b1" providerId="LiveId" clId="{B09CA3D7-4178-4074-BFBC-7838B4FC2A60}" dt="2022-01-20T15:48:48.281" v="8053" actId="207"/>
          <ac:spMkLst>
            <pc:docMk/>
            <pc:sldMk cId="3163746816" sldId="430"/>
            <ac:spMk id="8" creationId="{49FEFD6C-83A8-7842-84BD-058BCBBD8B0F}"/>
          </ac:spMkLst>
        </pc:spChg>
      </pc:sldChg>
      <pc:sldChg chg="modSp add mod modNotesTx">
        <pc:chgData name="Wang Zechun" userId="f819a415c48f58b1" providerId="LiveId" clId="{B09CA3D7-4178-4074-BFBC-7838B4FC2A60}" dt="2022-01-23T18:01:16.868" v="23816" actId="20577"/>
        <pc:sldMkLst>
          <pc:docMk/>
          <pc:sldMk cId="3688921085" sldId="431"/>
        </pc:sldMkLst>
        <pc:spChg chg="mod">
          <ac:chgData name="Wang Zechun" userId="f819a415c48f58b1" providerId="LiveId" clId="{B09CA3D7-4178-4074-BFBC-7838B4FC2A60}" dt="2022-01-20T16:08:37.674" v="8319" actId="207"/>
          <ac:spMkLst>
            <pc:docMk/>
            <pc:sldMk cId="3688921085" sldId="431"/>
            <ac:spMk id="8" creationId="{49FEFD6C-83A8-7842-84BD-058BCBBD8B0F}"/>
          </ac:spMkLst>
        </pc:spChg>
      </pc:sldChg>
      <pc:sldChg chg="modSp add mod modNotesTx">
        <pc:chgData name="Wang Zechun" userId="f819a415c48f58b1" providerId="LiveId" clId="{B09CA3D7-4178-4074-BFBC-7838B4FC2A60}" dt="2022-01-23T18:16:31.747" v="24357" actId="20577"/>
        <pc:sldMkLst>
          <pc:docMk/>
          <pc:sldMk cId="4256122672" sldId="432"/>
        </pc:sldMkLst>
        <pc:spChg chg="mod">
          <ac:chgData name="Wang Zechun" userId="f819a415c48f58b1" providerId="LiveId" clId="{B09CA3D7-4178-4074-BFBC-7838B4FC2A60}" dt="2022-01-20T16:09:08.858" v="8325" actId="207"/>
          <ac:spMkLst>
            <pc:docMk/>
            <pc:sldMk cId="4256122672" sldId="432"/>
            <ac:spMk id="8" creationId="{49FEFD6C-83A8-7842-84BD-058BCBBD8B0F}"/>
          </ac:spMkLst>
        </pc:spChg>
      </pc:sldChg>
      <pc:sldChg chg="modSp add mod ord modNotesTx">
        <pc:chgData name="Wang Zechun" userId="f819a415c48f58b1" providerId="LiveId" clId="{B09CA3D7-4178-4074-BFBC-7838B4FC2A60}" dt="2022-01-20T20:27:20.526" v="10198" actId="20577"/>
        <pc:sldMkLst>
          <pc:docMk/>
          <pc:sldMk cId="3380879155" sldId="433"/>
        </pc:sldMkLst>
        <pc:spChg chg="mod">
          <ac:chgData name="Wang Zechun" userId="f819a415c48f58b1" providerId="LiveId" clId="{B09CA3D7-4178-4074-BFBC-7838B4FC2A60}" dt="2022-01-20T16:09:34.811" v="8334" actId="207"/>
          <ac:spMkLst>
            <pc:docMk/>
            <pc:sldMk cId="3380879155" sldId="433"/>
            <ac:spMk id="8" creationId="{49FEFD6C-83A8-7842-84BD-058BCBBD8B0F}"/>
          </ac:spMkLst>
        </pc:spChg>
      </pc:sldChg>
      <pc:sldChg chg="modSp add mod ord modNotesTx">
        <pc:chgData name="Wang Zechun" userId="f819a415c48f58b1" providerId="LiveId" clId="{B09CA3D7-4178-4074-BFBC-7838B4FC2A60}" dt="2022-01-23T16:25:20.998" v="22562" actId="20577"/>
        <pc:sldMkLst>
          <pc:docMk/>
          <pc:sldMk cId="1332618909" sldId="434"/>
        </pc:sldMkLst>
        <pc:spChg chg="mod">
          <ac:chgData name="Wang Zechun" userId="f819a415c48f58b1" providerId="LiveId" clId="{B09CA3D7-4178-4074-BFBC-7838B4FC2A60}" dt="2022-01-20T20:39:11.551" v="10654" actId="207"/>
          <ac:spMkLst>
            <pc:docMk/>
            <pc:sldMk cId="1332618909" sldId="434"/>
            <ac:spMk id="8" creationId="{49FEFD6C-83A8-7842-84BD-058BCBBD8B0F}"/>
          </ac:spMkLst>
        </pc:spChg>
      </pc:sldChg>
      <pc:sldChg chg="modSp add mod modNotesTx">
        <pc:chgData name="Wang Zechun" userId="f819a415c48f58b1" providerId="LiveId" clId="{B09CA3D7-4178-4074-BFBC-7838B4FC2A60}" dt="2022-01-23T18:39:15.885" v="24842" actId="20577"/>
        <pc:sldMkLst>
          <pc:docMk/>
          <pc:sldMk cId="1958716158" sldId="435"/>
        </pc:sldMkLst>
        <pc:spChg chg="mod">
          <ac:chgData name="Wang Zechun" userId="f819a415c48f58b1" providerId="LiveId" clId="{B09CA3D7-4178-4074-BFBC-7838B4FC2A60}" dt="2022-01-20T20:39:15.143" v="10655" actId="207"/>
          <ac:spMkLst>
            <pc:docMk/>
            <pc:sldMk cId="1958716158" sldId="435"/>
            <ac:spMk id="8" creationId="{49FEFD6C-83A8-7842-84BD-058BCBBD8B0F}"/>
          </ac:spMkLst>
        </pc:spChg>
      </pc:sldChg>
      <pc:sldChg chg="modSp add mod modNotesTx">
        <pc:chgData name="Wang Zechun" userId="f819a415c48f58b1" providerId="LiveId" clId="{B09CA3D7-4178-4074-BFBC-7838B4FC2A60}" dt="2022-01-20T22:12:29.574" v="13187" actId="20577"/>
        <pc:sldMkLst>
          <pc:docMk/>
          <pc:sldMk cId="843460560" sldId="436"/>
        </pc:sldMkLst>
        <pc:spChg chg="mod">
          <ac:chgData name="Wang Zechun" userId="f819a415c48f58b1" providerId="LiveId" clId="{B09CA3D7-4178-4074-BFBC-7838B4FC2A60}" dt="2022-01-20T20:39:20.663" v="10656" actId="207"/>
          <ac:spMkLst>
            <pc:docMk/>
            <pc:sldMk cId="843460560" sldId="436"/>
            <ac:spMk id="8" creationId="{49FEFD6C-83A8-7842-84BD-058BCBBD8B0F}"/>
          </ac:spMkLst>
        </pc:spChg>
      </pc:sldChg>
      <pc:sldChg chg="modSp add mod modNotesTx">
        <pc:chgData name="Wang Zechun" userId="f819a415c48f58b1" providerId="LiveId" clId="{B09CA3D7-4178-4074-BFBC-7838B4FC2A60}" dt="2022-01-23T20:13:14.881" v="26647" actId="20577"/>
        <pc:sldMkLst>
          <pc:docMk/>
          <pc:sldMk cId="2424161694" sldId="437"/>
        </pc:sldMkLst>
        <pc:spChg chg="mod">
          <ac:chgData name="Wang Zechun" userId="f819a415c48f58b1" providerId="LiveId" clId="{B09CA3D7-4178-4074-BFBC-7838B4FC2A60}" dt="2022-01-20T20:39:25.432" v="10657" actId="207"/>
          <ac:spMkLst>
            <pc:docMk/>
            <pc:sldMk cId="2424161694" sldId="437"/>
            <ac:spMk id="8" creationId="{49FEFD6C-83A8-7842-84BD-058BCBBD8B0F}"/>
          </ac:spMkLst>
        </pc:spChg>
      </pc:sldChg>
      <pc:sldChg chg="modSp add mod modNotesTx">
        <pc:chgData name="Wang Zechun" userId="f819a415c48f58b1" providerId="LiveId" clId="{B09CA3D7-4178-4074-BFBC-7838B4FC2A60}" dt="2022-01-20T22:13:29.816" v="13188" actId="20577"/>
        <pc:sldMkLst>
          <pc:docMk/>
          <pc:sldMk cId="1039764347" sldId="438"/>
        </pc:sldMkLst>
        <pc:spChg chg="mod">
          <ac:chgData name="Wang Zechun" userId="f819a415c48f58b1" providerId="LiveId" clId="{B09CA3D7-4178-4074-BFBC-7838B4FC2A60}" dt="2022-01-20T16:17:09.951" v="8378" actId="207"/>
          <ac:spMkLst>
            <pc:docMk/>
            <pc:sldMk cId="1039764347" sldId="438"/>
            <ac:spMk id="8" creationId="{49FEFD6C-83A8-7842-84BD-058BCBBD8B0F}"/>
          </ac:spMkLst>
        </pc:spChg>
      </pc:sldChg>
      <pc:sldChg chg="ord">
        <pc:chgData name="Wang Zechun" userId="f819a415c48f58b1" providerId="LiveId" clId="{B09CA3D7-4178-4074-BFBC-7838B4FC2A60}" dt="2022-01-20T21:33:04.344" v="11955"/>
        <pc:sldMkLst>
          <pc:docMk/>
          <pc:sldMk cId="3454267065" sldId="439"/>
        </pc:sldMkLst>
      </pc:sldChg>
      <pc:sldChg chg="delSp mod modNotesTx">
        <pc:chgData name="Wang Zechun" userId="f819a415c48f58b1" providerId="LiveId" clId="{B09CA3D7-4178-4074-BFBC-7838B4FC2A60}" dt="2022-01-23T15:43:56.027" v="22096" actId="20577"/>
        <pc:sldMkLst>
          <pc:docMk/>
          <pc:sldMk cId="1111427292" sldId="442"/>
        </pc:sldMkLst>
        <pc:spChg chg="del">
          <ac:chgData name="Wang Zechun" userId="f819a415c48f58b1" providerId="LiveId" clId="{B09CA3D7-4178-4074-BFBC-7838B4FC2A60}" dt="2022-01-20T22:55:19.052" v="13415" actId="478"/>
          <ac:spMkLst>
            <pc:docMk/>
            <pc:sldMk cId="1111427292" sldId="442"/>
            <ac:spMk id="2" creationId="{3C5CEA62-B376-4F03-8249-E793DD81063C}"/>
          </ac:spMkLst>
        </pc:spChg>
      </pc:sldChg>
      <pc:sldChg chg="addSp delSp modSp mod modNotesTx">
        <pc:chgData name="Wang Zechun" userId="f819a415c48f58b1" providerId="LiveId" clId="{B09CA3D7-4178-4074-BFBC-7838B4FC2A60}" dt="2022-01-23T22:50:50.796" v="27161" actId="20577"/>
        <pc:sldMkLst>
          <pc:docMk/>
          <pc:sldMk cId="2034051360" sldId="443"/>
        </pc:sldMkLst>
        <pc:spChg chg="add del">
          <ac:chgData name="Wang Zechun" userId="f819a415c48f58b1" providerId="LiveId" clId="{B09CA3D7-4178-4074-BFBC-7838B4FC2A60}" dt="2022-01-20T22:55:26.855" v="13418" actId="478"/>
          <ac:spMkLst>
            <pc:docMk/>
            <pc:sldMk cId="2034051360" sldId="443"/>
            <ac:spMk id="2" creationId="{6908A042-3C87-4432-AAB3-DEEA87BFEA0D}"/>
          </ac:spMkLst>
        </pc:spChg>
        <pc:spChg chg="add mod">
          <ac:chgData name="Wang Zechun" userId="f819a415c48f58b1" providerId="LiveId" clId="{B09CA3D7-4178-4074-BFBC-7838B4FC2A60}" dt="2022-01-23T17:14:33.978" v="23209" actId="1076"/>
          <ac:spMkLst>
            <pc:docMk/>
            <pc:sldMk cId="2034051360" sldId="443"/>
            <ac:spMk id="42" creationId="{8406B8E9-5B3F-4843-8A64-8187DD43A082}"/>
          </ac:spMkLst>
        </pc:spChg>
        <pc:spChg chg="add del mod">
          <ac:chgData name="Wang Zechun" userId="f819a415c48f58b1" providerId="LiveId" clId="{B09CA3D7-4178-4074-BFBC-7838B4FC2A60}" dt="2022-01-23T17:17:50.420" v="23455" actId="478"/>
          <ac:spMkLst>
            <pc:docMk/>
            <pc:sldMk cId="2034051360" sldId="443"/>
            <ac:spMk id="46" creationId="{71074019-D084-4EA7-A3CD-4FD5569E3EBA}"/>
          </ac:spMkLst>
        </pc:spChg>
      </pc:sldChg>
      <pc:sldChg chg="modNotes">
        <pc:chgData name="Wang Zechun" userId="f819a415c48f58b1" providerId="LiveId" clId="{B09CA3D7-4178-4074-BFBC-7838B4FC2A60}" dt="2022-01-24T09:42:45.087" v="27680"/>
        <pc:sldMkLst>
          <pc:docMk/>
          <pc:sldMk cId="1775060594" sldId="444"/>
        </pc:sldMkLst>
      </pc:sldChg>
      <pc:sldChg chg="modNotes">
        <pc:chgData name="Wang Zechun" userId="f819a415c48f58b1" providerId="LiveId" clId="{B09CA3D7-4178-4074-BFBC-7838B4FC2A60}" dt="2022-01-24T09:42:45.087" v="27680"/>
        <pc:sldMkLst>
          <pc:docMk/>
          <pc:sldMk cId="3512938257" sldId="445"/>
        </pc:sldMkLst>
      </pc:sldChg>
      <pc:sldChg chg="addSp delSp modSp add del mod modTransition modNotesTx">
        <pc:chgData name="Wang Zechun" userId="f819a415c48f58b1" providerId="LiveId" clId="{B09CA3D7-4178-4074-BFBC-7838B4FC2A60}" dt="2022-01-23T15:55:52.734" v="22497" actId="2696"/>
        <pc:sldMkLst>
          <pc:docMk/>
          <pc:sldMk cId="3623804831" sldId="446"/>
        </pc:sldMkLst>
        <pc:spChg chg="add del mod">
          <ac:chgData name="Wang Zechun" userId="f819a415c48f58b1" providerId="LiveId" clId="{B09CA3D7-4178-4074-BFBC-7838B4FC2A60}" dt="2022-01-22T20:33:44.309" v="15409" actId="478"/>
          <ac:spMkLst>
            <pc:docMk/>
            <pc:sldMk cId="3623804831" sldId="446"/>
            <ac:spMk id="4" creationId="{98297CF4-ED3B-4E89-9FEE-54C0270977EE}"/>
          </ac:spMkLst>
        </pc:spChg>
        <pc:spChg chg="add mod">
          <ac:chgData name="Wang Zechun" userId="f819a415c48f58b1" providerId="LiveId" clId="{B09CA3D7-4178-4074-BFBC-7838B4FC2A60}" dt="2022-01-22T20:33:39.092" v="15408" actId="1582"/>
          <ac:spMkLst>
            <pc:docMk/>
            <pc:sldMk cId="3623804831" sldId="446"/>
            <ac:spMk id="10" creationId="{617A35CE-695A-450F-9D5D-F2C44E05369C}"/>
          </ac:spMkLst>
        </pc:spChg>
        <pc:spChg chg="add mod">
          <ac:chgData name="Wang Zechun" userId="f819a415c48f58b1" providerId="LiveId" clId="{B09CA3D7-4178-4074-BFBC-7838B4FC2A60}" dt="2022-01-22T20:33:51.496" v="15411" actId="1076"/>
          <ac:spMkLst>
            <pc:docMk/>
            <pc:sldMk cId="3623804831" sldId="446"/>
            <ac:spMk id="11" creationId="{AF21BF83-8F98-43EB-94F5-2385C9A6C69E}"/>
          </ac:spMkLst>
        </pc:spChg>
        <pc:spChg chg="add mod">
          <ac:chgData name="Wang Zechun" userId="f819a415c48f58b1" providerId="LiveId" clId="{B09CA3D7-4178-4074-BFBC-7838B4FC2A60}" dt="2022-01-22T20:33:57.832" v="15415" actId="1076"/>
          <ac:spMkLst>
            <pc:docMk/>
            <pc:sldMk cId="3623804831" sldId="446"/>
            <ac:spMk id="12" creationId="{7E394DB8-462C-4FB9-A018-ACA18C8CFB2A}"/>
          </ac:spMkLst>
        </pc:spChg>
        <pc:spChg chg="add mod">
          <ac:chgData name="Wang Zechun" userId="f819a415c48f58b1" providerId="LiveId" clId="{B09CA3D7-4178-4074-BFBC-7838B4FC2A60}" dt="2022-01-22T20:34:03.264" v="15417" actId="1076"/>
          <ac:spMkLst>
            <pc:docMk/>
            <pc:sldMk cId="3623804831" sldId="446"/>
            <ac:spMk id="13" creationId="{FE22BBE8-8EE4-4628-A4F3-801FADC01981}"/>
          </ac:spMkLst>
        </pc:spChg>
        <pc:picChg chg="mod">
          <ac:chgData name="Wang Zechun" userId="f819a415c48f58b1" providerId="LiveId" clId="{B09CA3D7-4178-4074-BFBC-7838B4FC2A60}" dt="2022-01-22T20:33:55.012" v="15414" actId="1076"/>
          <ac:picMkLst>
            <pc:docMk/>
            <pc:sldMk cId="3623804831" sldId="446"/>
            <ac:picMk id="14" creationId="{D367D2C6-3D00-4B4F-9A42-47845F21FFDA}"/>
          </ac:picMkLst>
        </pc:picChg>
      </pc:sldChg>
      <pc:sldChg chg="addSp delSp modSp add mod modTransition delAnim modAnim modNotesTx">
        <pc:chgData name="Wang Zechun" userId="f819a415c48f58b1" providerId="LiveId" clId="{B09CA3D7-4178-4074-BFBC-7838B4FC2A60}" dt="2022-01-24T09:44:59.106" v="27687"/>
        <pc:sldMkLst>
          <pc:docMk/>
          <pc:sldMk cId="1775849991" sldId="447"/>
        </pc:sldMkLst>
        <pc:spChg chg="mod">
          <ac:chgData name="Wang Zechun" userId="f819a415c48f58b1" providerId="LiveId" clId="{B09CA3D7-4178-4074-BFBC-7838B4FC2A60}" dt="2022-01-24T09:42:31.803" v="27679"/>
          <ac:spMkLst>
            <pc:docMk/>
            <pc:sldMk cId="1775849991" sldId="447"/>
            <ac:spMk id="2" creationId="{ED4DD875-3A87-4454-9375-077B7537244F}"/>
          </ac:spMkLst>
        </pc:spChg>
        <pc:spChg chg="add del">
          <ac:chgData name="Wang Zechun" userId="f819a415c48f58b1" providerId="LiveId" clId="{B09CA3D7-4178-4074-BFBC-7838B4FC2A60}" dt="2022-01-22T20:49:24.313" v="15921" actId="478"/>
          <ac:spMkLst>
            <pc:docMk/>
            <pc:sldMk cId="1775849991" sldId="447"/>
            <ac:spMk id="4" creationId="{7BA0D4E0-411A-451C-8F64-6F29AD578E49}"/>
          </ac:spMkLst>
        </pc:spChg>
        <pc:spChg chg="add del mod">
          <ac:chgData name="Wang Zechun" userId="f819a415c48f58b1" providerId="LiveId" clId="{B09CA3D7-4178-4074-BFBC-7838B4FC2A60}" dt="2022-01-23T15:52:21.990" v="22423"/>
          <ac:spMkLst>
            <pc:docMk/>
            <pc:sldMk cId="1775849991" sldId="447"/>
            <ac:spMk id="5" creationId="{4002D02E-447D-46BE-9810-84D3B224389E}"/>
          </ac:spMkLst>
        </pc:spChg>
        <pc:spChg chg="add del mod">
          <ac:chgData name="Wang Zechun" userId="f819a415c48f58b1" providerId="LiveId" clId="{B09CA3D7-4178-4074-BFBC-7838B4FC2A60}" dt="2022-01-23T19:06:09.265" v="25623" actId="478"/>
          <ac:spMkLst>
            <pc:docMk/>
            <pc:sldMk cId="1775849991" sldId="447"/>
            <ac:spMk id="6" creationId="{EE22925A-C042-4C78-BF05-34C816CEB747}"/>
          </ac:spMkLst>
        </pc:spChg>
        <pc:spChg chg="mod">
          <ac:chgData name="Wang Zechun" userId="f819a415c48f58b1" providerId="LiveId" clId="{B09CA3D7-4178-4074-BFBC-7838B4FC2A60}" dt="2022-01-24T09:42:45.087" v="27680"/>
          <ac:spMkLst>
            <pc:docMk/>
            <pc:sldMk cId="1775849991" sldId="447"/>
            <ac:spMk id="9" creationId="{6091C329-E13C-4D27-ADC5-35BF2ADC576B}"/>
          </ac:spMkLst>
        </pc:spChg>
        <pc:spChg chg="add mod">
          <ac:chgData name="Wang Zechun" userId="f819a415c48f58b1" providerId="LiveId" clId="{B09CA3D7-4178-4074-BFBC-7838B4FC2A60}" dt="2022-01-22T20:49:23.829" v="15920" actId="14100"/>
          <ac:spMkLst>
            <pc:docMk/>
            <pc:sldMk cId="1775849991" sldId="447"/>
            <ac:spMk id="10" creationId="{8B2BE5D1-407D-45E3-B510-5EF9A2DBC8E8}"/>
          </ac:spMkLst>
        </pc:spChg>
        <pc:spChg chg="add mod">
          <ac:chgData name="Wang Zechun" userId="f819a415c48f58b1" providerId="LiveId" clId="{B09CA3D7-4178-4074-BFBC-7838B4FC2A60}" dt="2022-01-22T20:49:21.648" v="15914" actId="14100"/>
          <ac:spMkLst>
            <pc:docMk/>
            <pc:sldMk cId="1775849991" sldId="447"/>
            <ac:spMk id="13" creationId="{E0E8A75B-1009-40EF-A5E5-5F3B6AFEA1FA}"/>
          </ac:spMkLst>
        </pc:spChg>
        <pc:spChg chg="add del mod">
          <ac:chgData name="Wang Zechun" userId="f819a415c48f58b1" providerId="LiveId" clId="{B09CA3D7-4178-4074-BFBC-7838B4FC2A60}" dt="2022-01-22T20:49:21.842" v="15915" actId="478"/>
          <ac:spMkLst>
            <pc:docMk/>
            <pc:sldMk cId="1775849991" sldId="447"/>
            <ac:spMk id="14" creationId="{8CC1221F-44BD-42B4-9961-B4C7F0769F1A}"/>
          </ac:spMkLst>
        </pc:spChg>
        <pc:graphicFrameChg chg="mod">
          <ac:chgData name="Wang Zechun" userId="f819a415c48f58b1" providerId="LiveId" clId="{B09CA3D7-4178-4074-BFBC-7838B4FC2A60}" dt="2022-01-24T09:42:45.087" v="27680"/>
          <ac:graphicFrameMkLst>
            <pc:docMk/>
            <pc:sldMk cId="1775849991" sldId="447"/>
            <ac:graphicFrameMk id="7" creationId="{65FE96EB-295C-4788-B3EA-46573435BEEB}"/>
          </ac:graphicFrameMkLst>
        </pc:graphicFrameChg>
        <pc:picChg chg="add del mod">
          <ac:chgData name="Wang Zechun" userId="f819a415c48f58b1" providerId="LiveId" clId="{B09CA3D7-4178-4074-BFBC-7838B4FC2A60}" dt="2022-01-24T09:44:59.106" v="27687"/>
          <ac:picMkLst>
            <pc:docMk/>
            <pc:sldMk cId="1775849991" sldId="447"/>
            <ac:picMk id="20" creationId="{7B3537B9-2D21-44BA-BC36-95E0467AB571}"/>
          </ac:picMkLst>
        </pc:picChg>
        <pc:cxnChg chg="add del mod">
          <ac:chgData name="Wang Zechun" userId="f819a415c48f58b1" providerId="LiveId" clId="{B09CA3D7-4178-4074-BFBC-7838B4FC2A60}" dt="2022-01-23T19:06:46.334" v="25626" actId="478"/>
          <ac:cxnSpMkLst>
            <pc:docMk/>
            <pc:sldMk cId="1775849991" sldId="447"/>
            <ac:cxnSpMk id="8" creationId="{22414DEB-4068-4BC5-A812-D89D8F7503BB}"/>
          </ac:cxnSpMkLst>
        </pc:cxnChg>
      </pc:sldChg>
      <pc:sldChg chg="addSp modSp add del mod modTransition modNotesTx">
        <pc:chgData name="Wang Zechun" userId="f819a415c48f58b1" providerId="LiveId" clId="{B09CA3D7-4178-4074-BFBC-7838B4FC2A60}" dt="2022-01-23T15:55:08.511" v="22480" actId="2696"/>
        <pc:sldMkLst>
          <pc:docMk/>
          <pc:sldMk cId="3854362833" sldId="448"/>
        </pc:sldMkLst>
        <pc:spChg chg="add mod">
          <ac:chgData name="Wang Zechun" userId="f819a415c48f58b1" providerId="LiveId" clId="{B09CA3D7-4178-4074-BFBC-7838B4FC2A60}" dt="2022-01-22T20:41:54.984" v="15687" actId="14100"/>
          <ac:spMkLst>
            <pc:docMk/>
            <pc:sldMk cId="3854362833" sldId="448"/>
            <ac:spMk id="4" creationId="{9721C52A-C9B9-497B-85D9-E22F176ADCDE}"/>
          </ac:spMkLst>
        </pc:spChg>
        <pc:spChg chg="add mod">
          <ac:chgData name="Wang Zechun" userId="f819a415c48f58b1" providerId="LiveId" clId="{B09CA3D7-4178-4074-BFBC-7838B4FC2A60}" dt="2022-01-22T20:42:01.976" v="15689" actId="1076"/>
          <ac:spMkLst>
            <pc:docMk/>
            <pc:sldMk cId="3854362833" sldId="448"/>
            <ac:spMk id="10" creationId="{8DCA1CF7-644C-43F5-B315-5A43ACAC8AA0}"/>
          </ac:spMkLst>
        </pc:spChg>
        <pc:spChg chg="add mod">
          <ac:chgData name="Wang Zechun" userId="f819a415c48f58b1" providerId="LiveId" clId="{B09CA3D7-4178-4074-BFBC-7838B4FC2A60}" dt="2022-01-22T20:42:06.072" v="15691" actId="1076"/>
          <ac:spMkLst>
            <pc:docMk/>
            <pc:sldMk cId="3854362833" sldId="448"/>
            <ac:spMk id="13" creationId="{406E0FA5-6D9C-4472-BDAD-130E992750F5}"/>
          </ac:spMkLst>
        </pc:spChg>
        <pc:spChg chg="add mod">
          <ac:chgData name="Wang Zechun" userId="f819a415c48f58b1" providerId="LiveId" clId="{B09CA3D7-4178-4074-BFBC-7838B4FC2A60}" dt="2022-01-22T20:42:08.825" v="15693" actId="1076"/>
          <ac:spMkLst>
            <pc:docMk/>
            <pc:sldMk cId="3854362833" sldId="448"/>
            <ac:spMk id="14" creationId="{411DEA8A-E9A5-47E7-8DD8-8A03DAA1A69B}"/>
          </ac:spMkLst>
        </pc:spChg>
      </pc:sldChg>
      <pc:sldChg chg="addSp delSp modSp add mod modTransition delAnim modAnim modNotesTx">
        <pc:chgData name="Wang Zechun" userId="f819a415c48f58b1" providerId="LiveId" clId="{B09CA3D7-4178-4074-BFBC-7838B4FC2A60}" dt="2022-01-24T09:42:45.087" v="27680"/>
        <pc:sldMkLst>
          <pc:docMk/>
          <pc:sldMk cId="3767528258" sldId="449"/>
        </pc:sldMkLst>
        <pc:spChg chg="mod">
          <ac:chgData name="Wang Zechun" userId="f819a415c48f58b1" providerId="LiveId" clId="{B09CA3D7-4178-4074-BFBC-7838B4FC2A60}" dt="2022-01-24T09:42:31.803" v="27679"/>
          <ac:spMkLst>
            <pc:docMk/>
            <pc:sldMk cId="3767528258" sldId="449"/>
            <ac:spMk id="2" creationId="{ED4DD875-3A87-4454-9375-077B7537244F}"/>
          </ac:spMkLst>
        </pc:spChg>
        <pc:spChg chg="mod">
          <ac:chgData name="Wang Zechun" userId="f819a415c48f58b1" providerId="LiveId" clId="{B09CA3D7-4178-4074-BFBC-7838B4FC2A60}" dt="2022-01-24T09:42:45.087" v="27680"/>
          <ac:spMkLst>
            <pc:docMk/>
            <pc:sldMk cId="3767528258" sldId="449"/>
            <ac:spMk id="9" creationId="{6091C329-E13C-4D27-ADC5-35BF2ADC576B}"/>
          </ac:spMkLst>
        </pc:spChg>
        <pc:spChg chg="add mod">
          <ac:chgData name="Wang Zechun" userId="f819a415c48f58b1" providerId="LiveId" clId="{B09CA3D7-4178-4074-BFBC-7838B4FC2A60}" dt="2022-01-22T20:49:36.527" v="15926" actId="1076"/>
          <ac:spMkLst>
            <pc:docMk/>
            <pc:sldMk cId="3767528258" sldId="449"/>
            <ac:spMk id="10" creationId="{62A957D6-372B-494B-84DF-AB3F3D62E960}"/>
          </ac:spMkLst>
        </pc:spChg>
        <pc:spChg chg="add mod">
          <ac:chgData name="Wang Zechun" userId="f819a415c48f58b1" providerId="LiveId" clId="{B09CA3D7-4178-4074-BFBC-7838B4FC2A60}" dt="2022-01-22T20:49:52.383" v="15935" actId="1076"/>
          <ac:spMkLst>
            <pc:docMk/>
            <pc:sldMk cId="3767528258" sldId="449"/>
            <ac:spMk id="13" creationId="{BD3832DF-A5DF-483D-9883-DBCD163B39D5}"/>
          </ac:spMkLst>
        </pc:spChg>
        <pc:spChg chg="add del mod">
          <ac:chgData name="Wang Zechun" userId="f819a415c48f58b1" providerId="LiveId" clId="{B09CA3D7-4178-4074-BFBC-7838B4FC2A60}" dt="2022-01-23T19:06:13.047" v="25624" actId="478"/>
          <ac:spMkLst>
            <pc:docMk/>
            <pc:sldMk cId="3767528258" sldId="449"/>
            <ac:spMk id="14" creationId="{0F2C70C1-2560-4B11-80E7-D0C1C3B2D8DC}"/>
          </ac:spMkLst>
        </pc:spChg>
        <pc:graphicFrameChg chg="mod">
          <ac:chgData name="Wang Zechun" userId="f819a415c48f58b1" providerId="LiveId" clId="{B09CA3D7-4178-4074-BFBC-7838B4FC2A60}" dt="2022-01-24T09:42:45.087" v="27680"/>
          <ac:graphicFrameMkLst>
            <pc:docMk/>
            <pc:sldMk cId="3767528258" sldId="449"/>
            <ac:graphicFrameMk id="7" creationId="{65FE96EB-295C-4788-B3EA-46573435BEEB}"/>
          </ac:graphicFrameMkLst>
        </pc:graphicFrameChg>
      </pc:sldChg>
      <pc:sldChg chg="add del">
        <pc:chgData name="Wang Zechun" userId="f819a415c48f58b1" providerId="LiveId" clId="{B09CA3D7-4178-4074-BFBC-7838B4FC2A60}" dt="2022-01-22T20:49:17.389" v="15908"/>
        <pc:sldMkLst>
          <pc:docMk/>
          <pc:sldMk cId="781768258" sldId="450"/>
        </pc:sldMkLst>
      </pc:sldChg>
      <pc:sldChg chg="delSp add del mod">
        <pc:chgData name="Wang Zechun" userId="f819a415c48f58b1" providerId="LiveId" clId="{B09CA3D7-4178-4074-BFBC-7838B4FC2A60}" dt="2022-01-22T20:59:10.050" v="16133" actId="47"/>
        <pc:sldMkLst>
          <pc:docMk/>
          <pc:sldMk cId="1126321657" sldId="450"/>
        </pc:sldMkLst>
        <pc:picChg chg="del">
          <ac:chgData name="Wang Zechun" userId="f819a415c48f58b1" providerId="LiveId" clId="{B09CA3D7-4178-4074-BFBC-7838B4FC2A60}" dt="2022-01-22T20:54:48.115" v="16122" actId="478"/>
          <ac:picMkLst>
            <pc:docMk/>
            <pc:sldMk cId="1126321657" sldId="450"/>
            <ac:picMk id="9" creationId="{AEC16682-58EB-44AC-8EFA-EBB73DF489C1}"/>
          </ac:picMkLst>
        </pc:picChg>
        <pc:picChg chg="del">
          <ac:chgData name="Wang Zechun" userId="f819a415c48f58b1" providerId="LiveId" clId="{B09CA3D7-4178-4074-BFBC-7838B4FC2A60}" dt="2022-01-22T20:54:48.497" v="16123" actId="478"/>
          <ac:picMkLst>
            <pc:docMk/>
            <pc:sldMk cId="1126321657" sldId="450"/>
            <ac:picMk id="13" creationId="{320A9782-C544-4AA9-BB22-BD2FB0384206}"/>
          </ac:picMkLst>
        </pc:picChg>
      </pc:sldChg>
      <pc:sldChg chg="delSp modSp mod modAnim modNotesTx">
        <pc:chgData name="Wang Zechun" userId="f819a415c48f58b1" providerId="LiveId" clId="{B09CA3D7-4178-4074-BFBC-7838B4FC2A60}" dt="2022-02-01T08:53:40.078" v="29546" actId="14100"/>
        <pc:sldMkLst>
          <pc:docMk/>
          <pc:sldMk cId="1763266093" sldId="452"/>
        </pc:sldMkLst>
        <pc:spChg chg="del">
          <ac:chgData name="Wang Zechun" userId="f819a415c48f58b1" providerId="LiveId" clId="{B09CA3D7-4178-4074-BFBC-7838B4FC2A60}" dt="2022-01-22T21:00:01.592" v="16144" actId="478"/>
          <ac:spMkLst>
            <pc:docMk/>
            <pc:sldMk cId="1763266093" sldId="452"/>
            <ac:spMk id="4" creationId="{3CC55F82-2184-4F0F-A559-2380A031B167}"/>
          </ac:spMkLst>
        </pc:spChg>
        <pc:spChg chg="mod">
          <ac:chgData name="Wang Zechun" userId="f819a415c48f58b1" providerId="LiveId" clId="{B09CA3D7-4178-4074-BFBC-7838B4FC2A60}" dt="2022-02-01T08:53:40.078" v="29546" actId="14100"/>
          <ac:spMkLst>
            <pc:docMk/>
            <pc:sldMk cId="1763266093" sldId="452"/>
            <ac:spMk id="5" creationId="{713960C5-12D1-4312-BF2D-1154F4A1493C}"/>
          </ac:spMkLst>
        </pc:spChg>
        <pc:spChg chg="mod">
          <ac:chgData name="Wang Zechun" userId="f819a415c48f58b1" providerId="LiveId" clId="{B09CA3D7-4178-4074-BFBC-7838B4FC2A60}" dt="2022-01-22T21:01:17.575" v="16158" actId="1076"/>
          <ac:spMkLst>
            <pc:docMk/>
            <pc:sldMk cId="1763266093" sldId="452"/>
            <ac:spMk id="8" creationId="{A8472635-FFD6-416C-96A5-4FA9A0ADAFBB}"/>
          </ac:spMkLst>
        </pc:spChg>
        <pc:spChg chg="del">
          <ac:chgData name="Wang Zechun" userId="f819a415c48f58b1" providerId="LiveId" clId="{B09CA3D7-4178-4074-BFBC-7838B4FC2A60}" dt="2022-01-22T21:00:02.254" v="16145" actId="478"/>
          <ac:spMkLst>
            <pc:docMk/>
            <pc:sldMk cId="1763266093" sldId="452"/>
            <ac:spMk id="23" creationId="{188E210F-BFAB-4E5D-AA08-E7F1225FBA28}"/>
          </ac:spMkLst>
        </pc:spChg>
        <pc:spChg chg="mod">
          <ac:chgData name="Wang Zechun" userId="f819a415c48f58b1" providerId="LiveId" clId="{B09CA3D7-4178-4074-BFBC-7838B4FC2A60}" dt="2022-01-24T09:42:45.087" v="27680"/>
          <ac:spMkLst>
            <pc:docMk/>
            <pc:sldMk cId="1763266093" sldId="452"/>
            <ac:spMk id="24" creationId="{92B21D59-F3C8-40FD-B523-9E696048DF68}"/>
          </ac:spMkLst>
        </pc:spChg>
        <pc:spChg chg="mod">
          <ac:chgData name="Wang Zechun" userId="f819a415c48f58b1" providerId="LiveId" clId="{B09CA3D7-4178-4074-BFBC-7838B4FC2A60}" dt="2022-01-22T21:01:22.591" v="16159" actId="1076"/>
          <ac:spMkLst>
            <pc:docMk/>
            <pc:sldMk cId="1763266093" sldId="452"/>
            <ac:spMk id="25" creationId="{6A71E482-13E7-448C-A63B-EF374FE65599}"/>
          </ac:spMkLst>
        </pc:spChg>
        <pc:spChg chg="mod">
          <ac:chgData name="Wang Zechun" userId="f819a415c48f58b1" providerId="LiveId" clId="{B09CA3D7-4178-4074-BFBC-7838B4FC2A60}" dt="2022-01-22T21:00:45.880" v="16157" actId="1076"/>
          <ac:spMkLst>
            <pc:docMk/>
            <pc:sldMk cId="1763266093" sldId="452"/>
            <ac:spMk id="26" creationId="{044D090B-CD77-4BA1-9E13-362FD970B609}"/>
          </ac:spMkLst>
        </pc:spChg>
        <pc:picChg chg="mod">
          <ac:chgData name="Wang Zechun" userId="f819a415c48f58b1" providerId="LiveId" clId="{B09CA3D7-4178-4074-BFBC-7838B4FC2A60}" dt="2022-01-22T21:00:28.928" v="16156" actId="1076"/>
          <ac:picMkLst>
            <pc:docMk/>
            <pc:sldMk cId="1763266093" sldId="452"/>
            <ac:picMk id="9" creationId="{AEC16682-58EB-44AC-8EFA-EBB73DF489C1}"/>
          </ac:picMkLst>
        </pc:picChg>
        <pc:picChg chg="del">
          <ac:chgData name="Wang Zechun" userId="f819a415c48f58b1" providerId="LiveId" clId="{B09CA3D7-4178-4074-BFBC-7838B4FC2A60}" dt="2022-01-22T20:59:54.757" v="16139" actId="478"/>
          <ac:picMkLst>
            <pc:docMk/>
            <pc:sldMk cId="1763266093" sldId="452"/>
            <ac:picMk id="12" creationId="{DB83F523-1F0C-4D74-9B02-C610927B3125}"/>
          </ac:picMkLst>
        </pc:picChg>
        <pc:picChg chg="mod">
          <ac:chgData name="Wang Zechun" userId="f819a415c48f58b1" providerId="LiveId" clId="{B09CA3D7-4178-4074-BFBC-7838B4FC2A60}" dt="2022-01-22T21:00:24.320" v="16154" actId="1076"/>
          <ac:picMkLst>
            <pc:docMk/>
            <pc:sldMk cId="1763266093" sldId="452"/>
            <ac:picMk id="13" creationId="{320A9782-C544-4AA9-BB22-BD2FB0384206}"/>
          </ac:picMkLst>
        </pc:picChg>
        <pc:picChg chg="del">
          <ac:chgData name="Wang Zechun" userId="f819a415c48f58b1" providerId="LiveId" clId="{B09CA3D7-4178-4074-BFBC-7838B4FC2A60}" dt="2022-01-22T20:59:55.573" v="16140" actId="478"/>
          <ac:picMkLst>
            <pc:docMk/>
            <pc:sldMk cId="1763266093" sldId="452"/>
            <ac:picMk id="14" creationId="{602FC843-83D8-43E3-B0AB-4BE521A05447}"/>
          </ac:picMkLst>
        </pc:picChg>
      </pc:sldChg>
      <pc:sldChg chg="addSp delSp modSp mod modNotesTx">
        <pc:chgData name="Wang Zechun" userId="f819a415c48f58b1" providerId="LiveId" clId="{B09CA3D7-4178-4074-BFBC-7838B4FC2A60}" dt="2022-01-31T21:58:47.172" v="29254" actId="20577"/>
        <pc:sldMkLst>
          <pc:docMk/>
          <pc:sldMk cId="1588236965" sldId="453"/>
        </pc:sldMkLst>
        <pc:spChg chg="add mod">
          <ac:chgData name="Wang Zechun" userId="f819a415c48f58b1" providerId="LiveId" clId="{B09CA3D7-4178-4074-BFBC-7838B4FC2A60}" dt="2022-01-24T09:47:40.700" v="27799" actId="1076"/>
          <ac:spMkLst>
            <pc:docMk/>
            <pc:sldMk cId="1588236965" sldId="453"/>
            <ac:spMk id="2" creationId="{CDD34D77-DC21-4A36-90CB-734241F1AE43}"/>
          </ac:spMkLst>
        </pc:spChg>
        <pc:spChg chg="mod">
          <ac:chgData name="Wang Zechun" userId="f819a415c48f58b1" providerId="LiveId" clId="{B09CA3D7-4178-4074-BFBC-7838B4FC2A60}" dt="2022-01-22T21:21:58.727" v="16800" actId="12"/>
          <ac:spMkLst>
            <pc:docMk/>
            <pc:sldMk cId="1588236965" sldId="453"/>
            <ac:spMk id="5" creationId="{F90EAF08-64DF-4EA1-9EB0-EC1E1FA4AEFC}"/>
          </ac:spMkLst>
        </pc:spChg>
        <pc:spChg chg="add del mod">
          <ac:chgData name="Wang Zechun" userId="f819a415c48f58b1" providerId="LiveId" clId="{B09CA3D7-4178-4074-BFBC-7838B4FC2A60}" dt="2022-01-22T21:22:02.031" v="16801" actId="12"/>
          <ac:spMkLst>
            <pc:docMk/>
            <pc:sldMk cId="1588236965" sldId="453"/>
            <ac:spMk id="6" creationId="{D52AA948-CB58-46CD-93EE-5F8ECB2FF60B}"/>
          </ac:spMkLst>
        </pc:spChg>
      </pc:sldChg>
      <pc:sldChg chg="modSp ord">
        <pc:chgData name="Wang Zechun" userId="f819a415c48f58b1" providerId="LiveId" clId="{B09CA3D7-4178-4074-BFBC-7838B4FC2A60}" dt="2022-01-24T09:42:45.087" v="27680"/>
        <pc:sldMkLst>
          <pc:docMk/>
          <pc:sldMk cId="1042960497" sldId="454"/>
        </pc:sldMkLst>
        <pc:spChg chg="mod">
          <ac:chgData name="Wang Zechun" userId="f819a415c48f58b1" providerId="LiveId" clId="{B09CA3D7-4178-4074-BFBC-7838B4FC2A60}" dt="2022-01-24T09:42:31.803" v="27679"/>
          <ac:spMkLst>
            <pc:docMk/>
            <pc:sldMk cId="1042960497" sldId="454"/>
            <ac:spMk id="17" creationId="{35F1F7AF-DE23-4A2D-87C8-F7B54258374E}"/>
          </ac:spMkLst>
        </pc:spChg>
        <pc:spChg chg="mod">
          <ac:chgData name="Wang Zechun" userId="f819a415c48f58b1" providerId="LiveId" clId="{B09CA3D7-4178-4074-BFBC-7838B4FC2A60}" dt="2022-01-24T09:42:45.087" v="27680"/>
          <ac:spMkLst>
            <pc:docMk/>
            <pc:sldMk cId="1042960497" sldId="454"/>
            <ac:spMk id="24" creationId="{B2298A34-A5F6-41A3-9196-C862B4FCBCE9}"/>
          </ac:spMkLst>
        </pc:spChg>
      </pc:sldChg>
      <pc:sldChg chg="modSp ord">
        <pc:chgData name="Wang Zechun" userId="f819a415c48f58b1" providerId="LiveId" clId="{B09CA3D7-4178-4074-BFBC-7838B4FC2A60}" dt="2022-01-24T09:42:45.087" v="27680"/>
        <pc:sldMkLst>
          <pc:docMk/>
          <pc:sldMk cId="792708537" sldId="455"/>
        </pc:sldMkLst>
        <pc:spChg chg="mod">
          <ac:chgData name="Wang Zechun" userId="f819a415c48f58b1" providerId="LiveId" clId="{B09CA3D7-4178-4074-BFBC-7838B4FC2A60}" dt="2022-01-24T09:42:31.803" v="27679"/>
          <ac:spMkLst>
            <pc:docMk/>
            <pc:sldMk cId="792708537" sldId="455"/>
            <ac:spMk id="19" creationId="{8F9469E6-D941-4EDB-959D-FCB7BCBB53B0}"/>
          </ac:spMkLst>
        </pc:spChg>
        <pc:spChg chg="mod">
          <ac:chgData name="Wang Zechun" userId="f819a415c48f58b1" providerId="LiveId" clId="{B09CA3D7-4178-4074-BFBC-7838B4FC2A60}" dt="2022-01-24T09:42:45.087" v="27680"/>
          <ac:spMkLst>
            <pc:docMk/>
            <pc:sldMk cId="792708537" sldId="455"/>
            <ac:spMk id="26" creationId="{837FCE76-F203-42BD-907D-2131B9778DA2}"/>
          </ac:spMkLst>
        </pc:spChg>
      </pc:sldChg>
      <pc:sldChg chg="addSp delSp modSp add mod modNotesTx">
        <pc:chgData name="Wang Zechun" userId="f819a415c48f58b1" providerId="LiveId" clId="{B09CA3D7-4178-4074-BFBC-7838B4FC2A60}" dt="2022-01-24T09:42:45.087" v="27680"/>
        <pc:sldMkLst>
          <pc:docMk/>
          <pc:sldMk cId="2556314864" sldId="456"/>
        </pc:sldMkLst>
        <pc:spChg chg="del mod">
          <ac:chgData name="Wang Zechun" userId="f819a415c48f58b1" providerId="LiveId" clId="{B09CA3D7-4178-4074-BFBC-7838B4FC2A60}" dt="2022-01-22T21:02:03.124" v="16168" actId="478"/>
          <ac:spMkLst>
            <pc:docMk/>
            <pc:sldMk cId="2556314864" sldId="456"/>
            <ac:spMk id="4" creationId="{3CC55F82-2184-4F0F-A559-2380A031B167}"/>
          </ac:spMkLst>
        </pc:spChg>
        <pc:spChg chg="del mod">
          <ac:chgData name="Wang Zechun" userId="f819a415c48f58b1" providerId="LiveId" clId="{B09CA3D7-4178-4074-BFBC-7838B4FC2A60}" dt="2022-01-22T21:02:30.604" v="16178" actId="478"/>
          <ac:spMkLst>
            <pc:docMk/>
            <pc:sldMk cId="2556314864" sldId="456"/>
            <ac:spMk id="5" creationId="{713960C5-12D1-4312-BF2D-1154F4A1493C}"/>
          </ac:spMkLst>
        </pc:spChg>
        <pc:spChg chg="del">
          <ac:chgData name="Wang Zechun" userId="f819a415c48f58b1" providerId="LiveId" clId="{B09CA3D7-4178-4074-BFBC-7838B4FC2A60}" dt="2022-01-22T21:01:42.569" v="16163" actId="478"/>
          <ac:spMkLst>
            <pc:docMk/>
            <pc:sldMk cId="2556314864" sldId="456"/>
            <ac:spMk id="8" creationId="{A8472635-FFD6-416C-96A5-4FA9A0ADAFBB}"/>
          </ac:spMkLst>
        </pc:spChg>
        <pc:spChg chg="del">
          <ac:chgData name="Wang Zechun" userId="f819a415c48f58b1" providerId="LiveId" clId="{B09CA3D7-4178-4074-BFBC-7838B4FC2A60}" dt="2022-01-22T21:02:04.741" v="16169" actId="478"/>
          <ac:spMkLst>
            <pc:docMk/>
            <pc:sldMk cId="2556314864" sldId="456"/>
            <ac:spMk id="23" creationId="{188E210F-BFAB-4E5D-AA08-E7F1225FBA28}"/>
          </ac:spMkLst>
        </pc:spChg>
        <pc:spChg chg="del">
          <ac:chgData name="Wang Zechun" userId="f819a415c48f58b1" providerId="LiveId" clId="{B09CA3D7-4178-4074-BFBC-7838B4FC2A60}" dt="2022-01-22T21:02:32.587" v="16179" actId="478"/>
          <ac:spMkLst>
            <pc:docMk/>
            <pc:sldMk cId="2556314864" sldId="456"/>
            <ac:spMk id="24" creationId="{92B21D59-F3C8-40FD-B523-9E696048DF68}"/>
          </ac:spMkLst>
        </pc:spChg>
        <pc:spChg chg="del">
          <ac:chgData name="Wang Zechun" userId="f819a415c48f58b1" providerId="LiveId" clId="{B09CA3D7-4178-4074-BFBC-7838B4FC2A60}" dt="2022-01-22T21:01:43.331" v="16164" actId="478"/>
          <ac:spMkLst>
            <pc:docMk/>
            <pc:sldMk cId="2556314864" sldId="456"/>
            <ac:spMk id="25" creationId="{6A71E482-13E7-448C-A63B-EF374FE65599}"/>
          </ac:spMkLst>
        </pc:spChg>
        <pc:spChg chg="del">
          <ac:chgData name="Wang Zechun" userId="f819a415c48f58b1" providerId="LiveId" clId="{B09CA3D7-4178-4074-BFBC-7838B4FC2A60}" dt="2022-01-22T21:01:39.386" v="16161" actId="478"/>
          <ac:spMkLst>
            <pc:docMk/>
            <pc:sldMk cId="2556314864" sldId="456"/>
            <ac:spMk id="26" creationId="{044D090B-CD77-4BA1-9E13-362FD970B609}"/>
          </ac:spMkLst>
        </pc:spChg>
        <pc:spChg chg="add mod">
          <ac:chgData name="Wang Zechun" userId="f819a415c48f58b1" providerId="LiveId" clId="{B09CA3D7-4178-4074-BFBC-7838B4FC2A60}" dt="2022-01-24T09:42:31.803" v="27679"/>
          <ac:spMkLst>
            <pc:docMk/>
            <pc:sldMk cId="2556314864" sldId="456"/>
            <ac:spMk id="29" creationId="{2BD190AC-F2C4-4958-8893-93D6F921F616}"/>
          </ac:spMkLst>
        </pc:spChg>
        <pc:spChg chg="add mod">
          <ac:chgData name="Wang Zechun" userId="f819a415c48f58b1" providerId="LiveId" clId="{B09CA3D7-4178-4074-BFBC-7838B4FC2A60}" dt="2022-01-24T09:42:45.087" v="27680"/>
          <ac:spMkLst>
            <pc:docMk/>
            <pc:sldMk cId="2556314864" sldId="456"/>
            <ac:spMk id="30" creationId="{0760C516-BBB9-4635-AEC2-34900A870990}"/>
          </ac:spMkLst>
        </pc:spChg>
        <pc:spChg chg="add mod">
          <ac:chgData name="Wang Zechun" userId="f819a415c48f58b1" providerId="LiveId" clId="{B09CA3D7-4178-4074-BFBC-7838B4FC2A60}" dt="2022-01-22T21:03:47.751" v="16187" actId="1076"/>
          <ac:spMkLst>
            <pc:docMk/>
            <pc:sldMk cId="2556314864" sldId="456"/>
            <ac:spMk id="31" creationId="{0F32E0D7-626B-4562-A605-2A90FB4D5EE5}"/>
          </ac:spMkLst>
        </pc:spChg>
        <pc:spChg chg="add mod">
          <ac:chgData name="Wang Zechun" userId="f819a415c48f58b1" providerId="LiveId" clId="{B09CA3D7-4178-4074-BFBC-7838B4FC2A60}" dt="2022-01-22T21:03:47.751" v="16187" actId="1076"/>
          <ac:spMkLst>
            <pc:docMk/>
            <pc:sldMk cId="2556314864" sldId="456"/>
            <ac:spMk id="32" creationId="{B79D27A3-8342-4A8E-AEA7-F6A811646ACD}"/>
          </ac:spMkLst>
        </pc:spChg>
        <pc:spChg chg="add mod">
          <ac:chgData name="Wang Zechun" userId="f819a415c48f58b1" providerId="LiveId" clId="{B09CA3D7-4178-4074-BFBC-7838B4FC2A60}" dt="2022-01-22T21:03:47.751" v="16187" actId="1076"/>
          <ac:spMkLst>
            <pc:docMk/>
            <pc:sldMk cId="2556314864" sldId="456"/>
            <ac:spMk id="33" creationId="{70E8A3AE-345A-4433-B5C4-E08F2C35C4C5}"/>
          </ac:spMkLst>
        </pc:spChg>
        <pc:spChg chg="add mod">
          <ac:chgData name="Wang Zechun" userId="f819a415c48f58b1" providerId="LiveId" clId="{B09CA3D7-4178-4074-BFBC-7838B4FC2A60}" dt="2022-01-22T21:03:55.847" v="16189" actId="1076"/>
          <ac:spMkLst>
            <pc:docMk/>
            <pc:sldMk cId="2556314864" sldId="456"/>
            <ac:spMk id="34" creationId="{FE4A0990-F9F8-4683-A63E-598D6BECA255}"/>
          </ac:spMkLst>
        </pc:spChg>
        <pc:spChg chg="add mod">
          <ac:chgData name="Wang Zechun" userId="f819a415c48f58b1" providerId="LiveId" clId="{B09CA3D7-4178-4074-BFBC-7838B4FC2A60}" dt="2022-01-22T21:03:52.264" v="16188" actId="1076"/>
          <ac:spMkLst>
            <pc:docMk/>
            <pc:sldMk cId="2556314864" sldId="456"/>
            <ac:spMk id="35" creationId="{A8B1C584-3F41-458D-9EEF-FE7323E2AF54}"/>
          </ac:spMkLst>
        </pc:spChg>
        <pc:picChg chg="del">
          <ac:chgData name="Wang Zechun" userId="f819a415c48f58b1" providerId="LiveId" clId="{B09CA3D7-4178-4074-BFBC-7838B4FC2A60}" dt="2022-01-22T21:01:38.512" v="16160" actId="478"/>
          <ac:picMkLst>
            <pc:docMk/>
            <pc:sldMk cId="2556314864" sldId="456"/>
            <ac:picMk id="9" creationId="{AEC16682-58EB-44AC-8EFA-EBB73DF489C1}"/>
          </ac:picMkLst>
        </pc:picChg>
        <pc:picChg chg="mod">
          <ac:chgData name="Wang Zechun" userId="f819a415c48f58b1" providerId="LiveId" clId="{B09CA3D7-4178-4074-BFBC-7838B4FC2A60}" dt="2022-01-22T21:02:10.832" v="16170" actId="1076"/>
          <ac:picMkLst>
            <pc:docMk/>
            <pc:sldMk cId="2556314864" sldId="456"/>
            <ac:picMk id="12" creationId="{DB83F523-1F0C-4D74-9B02-C610927B3125}"/>
          </ac:picMkLst>
        </pc:picChg>
        <pc:picChg chg="del">
          <ac:chgData name="Wang Zechun" userId="f819a415c48f58b1" providerId="LiveId" clId="{B09CA3D7-4178-4074-BFBC-7838B4FC2A60}" dt="2022-01-22T21:01:41.789" v="16162" actId="478"/>
          <ac:picMkLst>
            <pc:docMk/>
            <pc:sldMk cId="2556314864" sldId="456"/>
            <ac:picMk id="13" creationId="{320A9782-C544-4AA9-BB22-BD2FB0384206}"/>
          </ac:picMkLst>
        </pc:picChg>
        <pc:picChg chg="mod">
          <ac:chgData name="Wang Zechun" userId="f819a415c48f58b1" providerId="LiveId" clId="{B09CA3D7-4178-4074-BFBC-7838B4FC2A60}" dt="2022-01-22T21:02:24.976" v="16175" actId="1076"/>
          <ac:picMkLst>
            <pc:docMk/>
            <pc:sldMk cId="2556314864" sldId="456"/>
            <ac:picMk id="14" creationId="{602FC843-83D8-43E3-B0AB-4BE521A05447}"/>
          </ac:picMkLst>
        </pc:picChg>
        <pc:picChg chg="add del mod">
          <ac:chgData name="Wang Zechun" userId="f819a415c48f58b1" providerId="LiveId" clId="{B09CA3D7-4178-4074-BFBC-7838B4FC2A60}" dt="2022-01-22T21:02:11.704" v="16171" actId="478"/>
          <ac:picMkLst>
            <pc:docMk/>
            <pc:sldMk cId="2556314864" sldId="456"/>
            <ac:picMk id="27" creationId="{CB1DBA72-30DF-4633-8EF6-0A4DE68C3F12}"/>
          </ac:picMkLst>
        </pc:picChg>
        <pc:picChg chg="add del mod">
          <ac:chgData name="Wang Zechun" userId="f819a415c48f58b1" providerId="LiveId" clId="{B09CA3D7-4178-4074-BFBC-7838B4FC2A60}" dt="2022-01-22T21:02:26.260" v="16176" actId="478"/>
          <ac:picMkLst>
            <pc:docMk/>
            <pc:sldMk cId="2556314864" sldId="456"/>
            <ac:picMk id="28" creationId="{9DF06A87-D065-480B-A9DF-A2FA0E6D2D61}"/>
          </ac:picMkLst>
        </pc:picChg>
      </pc:sldChg>
      <pc:sldChg chg="modSp mod modNotesTx">
        <pc:chgData name="Wang Zechun" userId="f819a415c48f58b1" providerId="LiveId" clId="{B09CA3D7-4178-4074-BFBC-7838B4FC2A60}" dt="2022-02-01T08:53:25.187" v="29544" actId="14100"/>
        <pc:sldMkLst>
          <pc:docMk/>
          <pc:sldMk cId="2372465673" sldId="457"/>
        </pc:sldMkLst>
        <pc:spChg chg="mod">
          <ac:chgData name="Wang Zechun" userId="f819a415c48f58b1" providerId="LiveId" clId="{B09CA3D7-4178-4074-BFBC-7838B4FC2A60}" dt="2022-02-01T08:53:25.187" v="29544" actId="14100"/>
          <ac:spMkLst>
            <pc:docMk/>
            <pc:sldMk cId="2372465673" sldId="457"/>
            <ac:spMk id="13" creationId="{C070BF61-DF3F-4919-A04E-3B68CA7F7830}"/>
          </ac:spMkLst>
        </pc:spChg>
        <pc:spChg chg="mod">
          <ac:chgData name="Wang Zechun" userId="f819a415c48f58b1" providerId="LiveId" clId="{B09CA3D7-4178-4074-BFBC-7838B4FC2A60}" dt="2022-01-24T09:42:45.087" v="27680"/>
          <ac:spMkLst>
            <pc:docMk/>
            <pc:sldMk cId="2372465673" sldId="457"/>
            <ac:spMk id="14" creationId="{58CF2218-5EA4-473C-9355-4ED948862786}"/>
          </ac:spMkLst>
        </pc:spChg>
      </pc:sldChg>
      <pc:sldChg chg="add del">
        <pc:chgData name="Wang Zechun" userId="f819a415c48f58b1" providerId="LiveId" clId="{B09CA3D7-4178-4074-BFBC-7838B4FC2A60}" dt="2022-01-22T21:34:46.595" v="17175" actId="47"/>
        <pc:sldMkLst>
          <pc:docMk/>
          <pc:sldMk cId="2004084165" sldId="458"/>
        </pc:sldMkLst>
      </pc:sldChg>
      <pc:sldChg chg="delSp modSp new mod modNotesTx">
        <pc:chgData name="Wang Zechun" userId="f819a415c48f58b1" providerId="LiveId" clId="{B09CA3D7-4178-4074-BFBC-7838B4FC2A60}" dt="2022-01-23T19:44:44.906" v="26138" actId="478"/>
        <pc:sldMkLst>
          <pc:docMk/>
          <pc:sldMk cId="2883082641" sldId="458"/>
        </pc:sldMkLst>
        <pc:spChg chg="del mod">
          <ac:chgData name="Wang Zechun" userId="f819a415c48f58b1" providerId="LiveId" clId="{B09CA3D7-4178-4074-BFBC-7838B4FC2A60}" dt="2022-01-23T19:44:44.906" v="26138" actId="478"/>
          <ac:spMkLst>
            <pc:docMk/>
            <pc:sldMk cId="2883082641" sldId="458"/>
            <ac:spMk id="4" creationId="{24C7C115-CB2A-4E0F-A4AC-0DD519064897}"/>
          </ac:spMkLst>
        </pc:spChg>
      </pc:sldChg>
      <pc:sldChg chg="add del">
        <pc:chgData name="Wang Zechun" userId="f819a415c48f58b1" providerId="LiveId" clId="{B09CA3D7-4178-4074-BFBC-7838B4FC2A60}" dt="2022-01-22T21:34:45.955" v="17174" actId="47"/>
        <pc:sldMkLst>
          <pc:docMk/>
          <pc:sldMk cId="116258627" sldId="459"/>
        </pc:sldMkLst>
      </pc:sldChg>
      <pc:sldChg chg="addSp modSp add mod modNotesTx">
        <pc:chgData name="Wang Zechun" userId="f819a415c48f58b1" providerId="LiveId" clId="{B09CA3D7-4178-4074-BFBC-7838B4FC2A60}" dt="2022-01-31T23:06:00.984" v="29394" actId="20577"/>
        <pc:sldMkLst>
          <pc:docMk/>
          <pc:sldMk cId="623552366" sldId="459"/>
        </pc:sldMkLst>
        <pc:spChg chg="add mod">
          <ac:chgData name="Wang Zechun" userId="f819a415c48f58b1" providerId="LiveId" clId="{B09CA3D7-4178-4074-BFBC-7838B4FC2A60}" dt="2022-01-22T22:15:50.717" v="18204" actId="1076"/>
          <ac:spMkLst>
            <pc:docMk/>
            <pc:sldMk cId="623552366" sldId="459"/>
            <ac:spMk id="12" creationId="{90A11F93-3C88-418A-B5E6-769848A9EEF6}"/>
          </ac:spMkLst>
        </pc:spChg>
        <pc:spChg chg="add mod">
          <ac:chgData name="Wang Zechun" userId="f819a415c48f58b1" providerId="LiveId" clId="{B09CA3D7-4178-4074-BFBC-7838B4FC2A60}" dt="2022-01-22T22:16:00.644" v="18209" actId="1076"/>
          <ac:spMkLst>
            <pc:docMk/>
            <pc:sldMk cId="623552366" sldId="459"/>
            <ac:spMk id="13" creationId="{FB09243D-022E-46C0-945F-EC6A0159468F}"/>
          </ac:spMkLst>
        </pc:spChg>
        <pc:graphicFrameChg chg="mod">
          <ac:chgData name="Wang Zechun" userId="f819a415c48f58b1" providerId="LiveId" clId="{B09CA3D7-4178-4074-BFBC-7838B4FC2A60}" dt="2022-01-24T09:42:45.087" v="27680"/>
          <ac:graphicFrameMkLst>
            <pc:docMk/>
            <pc:sldMk cId="623552366" sldId="459"/>
            <ac:graphicFrameMk id="5" creationId="{692FA053-D69B-4CAE-9AED-C768E920F976}"/>
          </ac:graphicFrameMkLst>
        </pc:graphicFrameChg>
      </pc:sldChg>
      <pc:sldChg chg="modNotesTx">
        <pc:chgData name="Wang Zechun" userId="f819a415c48f58b1" providerId="LiveId" clId="{B09CA3D7-4178-4074-BFBC-7838B4FC2A60}" dt="2022-02-01T13:55:55.381" v="30912" actId="20577"/>
        <pc:sldMkLst>
          <pc:docMk/>
          <pc:sldMk cId="1707079344" sldId="460"/>
        </pc:sldMkLst>
      </pc:sldChg>
      <pc:sldChg chg="add del">
        <pc:chgData name="Wang Zechun" userId="f819a415c48f58b1" providerId="LiveId" clId="{B09CA3D7-4178-4074-BFBC-7838B4FC2A60}" dt="2022-01-22T21:34:45.176" v="17173" actId="47"/>
        <pc:sldMkLst>
          <pc:docMk/>
          <pc:sldMk cId="2021063073" sldId="460"/>
        </pc:sldMkLst>
      </pc:sldChg>
      <pc:sldChg chg="modNotesTx">
        <pc:chgData name="Wang Zechun" userId="f819a415c48f58b1" providerId="LiveId" clId="{B09CA3D7-4178-4074-BFBC-7838B4FC2A60}" dt="2022-01-23T20:03:59.636" v="26329" actId="20577"/>
        <pc:sldMkLst>
          <pc:docMk/>
          <pc:sldMk cId="3398725519" sldId="461"/>
        </pc:sldMkLst>
      </pc:sldChg>
      <pc:sldChg chg="addSp delSp modSp add mod modNotesTx">
        <pc:chgData name="Wang Zechun" userId="f819a415c48f58b1" providerId="LiveId" clId="{B09CA3D7-4178-4074-BFBC-7838B4FC2A60}" dt="2022-02-01T08:59:35.592" v="29600" actId="20577"/>
        <pc:sldMkLst>
          <pc:docMk/>
          <pc:sldMk cId="2215490279" sldId="462"/>
        </pc:sldMkLst>
        <pc:spChg chg="add mod">
          <ac:chgData name="Wang Zechun" userId="f819a415c48f58b1" providerId="LiveId" clId="{B09CA3D7-4178-4074-BFBC-7838B4FC2A60}" dt="2022-01-24T09:42:31.803" v="27679"/>
          <ac:spMkLst>
            <pc:docMk/>
            <pc:sldMk cId="2215490279" sldId="462"/>
            <ac:spMk id="15" creationId="{AC58D915-F186-4E90-88A9-AB1F2CB46938}"/>
          </ac:spMkLst>
        </pc:spChg>
        <pc:spChg chg="add mod">
          <ac:chgData name="Wang Zechun" userId="f819a415c48f58b1" providerId="LiveId" clId="{B09CA3D7-4178-4074-BFBC-7838B4FC2A60}" dt="2022-01-24T09:42:45.087" v="27680"/>
          <ac:spMkLst>
            <pc:docMk/>
            <pc:sldMk cId="2215490279" sldId="462"/>
            <ac:spMk id="16" creationId="{1FF92C3F-25F0-45AC-92E6-89905174E835}"/>
          </ac:spMkLst>
        </pc:spChg>
        <pc:picChg chg="add del mod">
          <ac:chgData name="Wang Zechun" userId="f819a415c48f58b1" providerId="LiveId" clId="{B09CA3D7-4178-4074-BFBC-7838B4FC2A60}" dt="2022-01-22T23:01:38.035" v="19199" actId="478"/>
          <ac:picMkLst>
            <pc:docMk/>
            <pc:sldMk cId="2215490279" sldId="462"/>
            <ac:picMk id="8" creationId="{074DC356-6542-40E4-9C49-2580C7EE04F0}"/>
          </ac:picMkLst>
        </pc:picChg>
        <pc:picChg chg="del">
          <ac:chgData name="Wang Zechun" userId="f819a415c48f58b1" providerId="LiveId" clId="{B09CA3D7-4178-4074-BFBC-7838B4FC2A60}" dt="2022-01-22T23:01:23.857" v="19192" actId="478"/>
          <ac:picMkLst>
            <pc:docMk/>
            <pc:sldMk cId="2215490279" sldId="462"/>
            <ac:picMk id="9" creationId="{EE391DF1-0903-400A-81C7-D3A6873C62D2}"/>
          </ac:picMkLst>
        </pc:picChg>
        <pc:picChg chg="mod">
          <ac:chgData name="Wang Zechun" userId="f819a415c48f58b1" providerId="LiveId" clId="{B09CA3D7-4178-4074-BFBC-7838B4FC2A60}" dt="2022-01-22T23:01:31.370" v="19195" actId="1076"/>
          <ac:picMkLst>
            <pc:docMk/>
            <pc:sldMk cId="2215490279" sldId="462"/>
            <ac:picMk id="10" creationId="{12B8A394-1243-4595-94E7-5CDE47AE0EA0}"/>
          </ac:picMkLst>
        </pc:picChg>
        <pc:picChg chg="del">
          <ac:chgData name="Wang Zechun" userId="f819a415c48f58b1" providerId="LiveId" clId="{B09CA3D7-4178-4074-BFBC-7838B4FC2A60}" dt="2022-01-22T23:01:24.748" v="19193" actId="478"/>
          <ac:picMkLst>
            <pc:docMk/>
            <pc:sldMk cId="2215490279" sldId="462"/>
            <ac:picMk id="11" creationId="{E1E552FA-F918-4D78-BE75-1D2480986FF0}"/>
          </ac:picMkLst>
        </pc:picChg>
        <pc:picChg chg="mod">
          <ac:chgData name="Wang Zechun" userId="f819a415c48f58b1" providerId="LiveId" clId="{B09CA3D7-4178-4074-BFBC-7838B4FC2A60}" dt="2022-01-22T23:01:36.838" v="19198" actId="1076"/>
          <ac:picMkLst>
            <pc:docMk/>
            <pc:sldMk cId="2215490279" sldId="462"/>
            <ac:picMk id="12" creationId="{5C314B7E-F1AA-4B02-8B21-2B15D0629024}"/>
          </ac:picMkLst>
        </pc:picChg>
        <pc:picChg chg="add del mod">
          <ac:chgData name="Wang Zechun" userId="f819a415c48f58b1" providerId="LiveId" clId="{B09CA3D7-4178-4074-BFBC-7838B4FC2A60}" dt="2022-01-22T23:01:32.405" v="19196" actId="478"/>
          <ac:picMkLst>
            <pc:docMk/>
            <pc:sldMk cId="2215490279" sldId="462"/>
            <ac:picMk id="14" creationId="{B1A9A093-FD30-4F68-9F4A-8E25BB188BC3}"/>
          </ac:picMkLst>
        </pc:picChg>
      </pc:sldChg>
      <pc:sldChg chg="addSp delSp modSp add mod modAnim modNotesTx">
        <pc:chgData name="Wang Zechun" userId="f819a415c48f58b1" providerId="LiveId" clId="{B09CA3D7-4178-4074-BFBC-7838B4FC2A60}" dt="2022-02-01T13:56:02.399" v="30934" actId="20577"/>
        <pc:sldMkLst>
          <pc:docMk/>
          <pc:sldMk cId="4118479943" sldId="463"/>
        </pc:sldMkLst>
        <pc:spChg chg="add mod">
          <ac:chgData name="Wang Zechun" userId="f819a415c48f58b1" providerId="LiveId" clId="{B09CA3D7-4178-4074-BFBC-7838B4FC2A60}" dt="2022-02-01T10:04:23.388" v="29872" actId="1076"/>
          <ac:spMkLst>
            <pc:docMk/>
            <pc:sldMk cId="4118479943" sldId="463"/>
            <ac:spMk id="2" creationId="{E193DF04-34B1-4FE2-8FC7-1E35A5CF0181}"/>
          </ac:spMkLst>
        </pc:spChg>
        <pc:spChg chg="mod">
          <ac:chgData name="Wang Zechun" userId="f819a415c48f58b1" providerId="LiveId" clId="{B09CA3D7-4178-4074-BFBC-7838B4FC2A60}" dt="2022-02-01T10:03:57.467" v="29866" actId="14100"/>
          <ac:spMkLst>
            <pc:docMk/>
            <pc:sldMk cId="4118479943" sldId="463"/>
            <ac:spMk id="4" creationId="{B5054E45-5816-4205-A072-FE5016BF296E}"/>
          </ac:spMkLst>
        </pc:spChg>
        <pc:spChg chg="mod">
          <ac:chgData name="Wang Zechun" userId="f819a415c48f58b1" providerId="LiveId" clId="{B09CA3D7-4178-4074-BFBC-7838B4FC2A60}" dt="2022-02-01T10:04:17.964" v="29871" actId="1076"/>
          <ac:spMkLst>
            <pc:docMk/>
            <pc:sldMk cId="4118479943" sldId="463"/>
            <ac:spMk id="5" creationId="{E0AE1C9E-A1D3-44BC-9773-0E4DD848F94E}"/>
          </ac:spMkLst>
        </pc:spChg>
        <pc:spChg chg="mod">
          <ac:chgData name="Wang Zechun" userId="f819a415c48f58b1" providerId="LiveId" clId="{B09CA3D7-4178-4074-BFBC-7838B4FC2A60}" dt="2022-02-01T10:08:59.397" v="29935" actId="1076"/>
          <ac:spMkLst>
            <pc:docMk/>
            <pc:sldMk cId="4118479943" sldId="463"/>
            <ac:spMk id="6" creationId="{16B08963-5B16-4198-A3EC-914BA5494FCC}"/>
          </ac:spMkLst>
        </pc:spChg>
        <pc:spChg chg="mod">
          <ac:chgData name="Wang Zechun" userId="f819a415c48f58b1" providerId="LiveId" clId="{B09CA3D7-4178-4074-BFBC-7838B4FC2A60}" dt="2022-02-01T10:04:12.939" v="29870" actId="1076"/>
          <ac:spMkLst>
            <pc:docMk/>
            <pc:sldMk cId="4118479943" sldId="463"/>
            <ac:spMk id="9" creationId="{4FCB9F92-F4D9-45D3-8D0E-615167DB4F73}"/>
          </ac:spMkLst>
        </pc:spChg>
        <pc:spChg chg="add del mod">
          <ac:chgData name="Wang Zechun" userId="f819a415c48f58b1" providerId="LiveId" clId="{B09CA3D7-4178-4074-BFBC-7838B4FC2A60}" dt="2022-02-01T09:56:33.845" v="29854"/>
          <ac:spMkLst>
            <pc:docMk/>
            <pc:sldMk cId="4118479943" sldId="463"/>
            <ac:spMk id="11" creationId="{A38A09A5-7659-4357-9A98-263977A1FC2A}"/>
          </ac:spMkLst>
        </pc:spChg>
        <pc:spChg chg="add mod">
          <ac:chgData name="Wang Zechun" userId="f819a415c48f58b1" providerId="LiveId" clId="{B09CA3D7-4178-4074-BFBC-7838B4FC2A60}" dt="2022-02-01T10:09:08.766" v="29938" actId="1076"/>
          <ac:spMkLst>
            <pc:docMk/>
            <pc:sldMk cId="4118479943" sldId="463"/>
            <ac:spMk id="11" creationId="{D5C89D42-2CE2-4306-A0F1-260EA4A88038}"/>
          </ac:spMkLst>
        </pc:spChg>
        <pc:spChg chg="add del mod">
          <ac:chgData name="Wang Zechun" userId="f819a415c48f58b1" providerId="LiveId" clId="{B09CA3D7-4178-4074-BFBC-7838B4FC2A60}" dt="2022-02-01T09:56:33.845" v="29854"/>
          <ac:spMkLst>
            <pc:docMk/>
            <pc:sldMk cId="4118479943" sldId="463"/>
            <ac:spMk id="12" creationId="{9B9A1F74-90B2-4007-9D2A-22E6CBAE013A}"/>
          </ac:spMkLst>
        </pc:spChg>
        <pc:spChg chg="add mod">
          <ac:chgData name="Wang Zechun" userId="f819a415c48f58b1" providerId="LiveId" clId="{B09CA3D7-4178-4074-BFBC-7838B4FC2A60}" dt="2022-02-01T10:09:14.468" v="29940" actId="1076"/>
          <ac:spMkLst>
            <pc:docMk/>
            <pc:sldMk cId="4118479943" sldId="463"/>
            <ac:spMk id="12" creationId="{DC57B60A-28F2-47E4-89BE-D4088FBB73C8}"/>
          </ac:spMkLst>
        </pc:spChg>
        <pc:spChg chg="del">
          <ac:chgData name="Wang Zechun" userId="f819a415c48f58b1" providerId="LiveId" clId="{B09CA3D7-4178-4074-BFBC-7838B4FC2A60}" dt="2022-01-23T19:36:27.687" v="26016" actId="478"/>
          <ac:spMkLst>
            <pc:docMk/>
            <pc:sldMk cId="4118479943" sldId="463"/>
            <ac:spMk id="37" creationId="{F9A0F4B6-69C4-4F8F-8DD2-40EEC4622BF3}"/>
          </ac:spMkLst>
        </pc:spChg>
        <pc:spChg chg="del">
          <ac:chgData name="Wang Zechun" userId="f819a415c48f58b1" providerId="LiveId" clId="{B09CA3D7-4178-4074-BFBC-7838B4FC2A60}" dt="2022-01-23T19:36:30.106" v="26017" actId="478"/>
          <ac:spMkLst>
            <pc:docMk/>
            <pc:sldMk cId="4118479943" sldId="463"/>
            <ac:spMk id="38" creationId="{A1394295-4011-45A4-958B-73DBFF093A3E}"/>
          </ac:spMkLst>
        </pc:spChg>
        <pc:spChg chg="del">
          <ac:chgData name="Wang Zechun" userId="f819a415c48f58b1" providerId="LiveId" clId="{B09CA3D7-4178-4074-BFBC-7838B4FC2A60}" dt="2022-01-23T19:36:27.687" v="26016" actId="478"/>
          <ac:spMkLst>
            <pc:docMk/>
            <pc:sldMk cId="4118479943" sldId="463"/>
            <ac:spMk id="41" creationId="{A8F9B7EE-A474-45AA-AC6F-56C109900D45}"/>
          </ac:spMkLst>
        </pc:spChg>
        <pc:spChg chg="del">
          <ac:chgData name="Wang Zechun" userId="f819a415c48f58b1" providerId="LiveId" clId="{B09CA3D7-4178-4074-BFBC-7838B4FC2A60}" dt="2022-01-23T19:36:27.687" v="26016" actId="478"/>
          <ac:spMkLst>
            <pc:docMk/>
            <pc:sldMk cId="4118479943" sldId="463"/>
            <ac:spMk id="42" creationId="{EB32EF4C-6AB9-496C-95C5-8B19657A3F9D}"/>
          </ac:spMkLst>
        </pc:spChg>
        <pc:spChg chg="del">
          <ac:chgData name="Wang Zechun" userId="f819a415c48f58b1" providerId="LiveId" clId="{B09CA3D7-4178-4074-BFBC-7838B4FC2A60}" dt="2022-01-23T19:36:27.687" v="26016" actId="478"/>
          <ac:spMkLst>
            <pc:docMk/>
            <pc:sldMk cId="4118479943" sldId="463"/>
            <ac:spMk id="43" creationId="{7DE97AB5-88DD-4690-AD91-7BD4778ED8F5}"/>
          </ac:spMkLst>
        </pc:spChg>
        <pc:spChg chg="del">
          <ac:chgData name="Wang Zechun" userId="f819a415c48f58b1" providerId="LiveId" clId="{B09CA3D7-4178-4074-BFBC-7838B4FC2A60}" dt="2022-01-23T19:36:27.687" v="26016" actId="478"/>
          <ac:spMkLst>
            <pc:docMk/>
            <pc:sldMk cId="4118479943" sldId="463"/>
            <ac:spMk id="44" creationId="{9BBEA56C-BBB5-42C3-B206-A63992DD7803}"/>
          </ac:spMkLst>
        </pc:spChg>
        <pc:spChg chg="del">
          <ac:chgData name="Wang Zechun" userId="f819a415c48f58b1" providerId="LiveId" clId="{B09CA3D7-4178-4074-BFBC-7838B4FC2A60}" dt="2022-01-23T19:36:27.687" v="26016" actId="478"/>
          <ac:spMkLst>
            <pc:docMk/>
            <pc:sldMk cId="4118479943" sldId="463"/>
            <ac:spMk id="45" creationId="{B612DFA1-8C70-4C9B-8C1C-5B817DBA1504}"/>
          </ac:spMkLst>
        </pc:spChg>
        <pc:spChg chg="del">
          <ac:chgData name="Wang Zechun" userId="f819a415c48f58b1" providerId="LiveId" clId="{B09CA3D7-4178-4074-BFBC-7838B4FC2A60}" dt="2022-01-23T19:36:27.687" v="26016" actId="478"/>
          <ac:spMkLst>
            <pc:docMk/>
            <pc:sldMk cId="4118479943" sldId="463"/>
            <ac:spMk id="46" creationId="{98A5DABB-FE41-492C-A8DA-DDF5587AD5CC}"/>
          </ac:spMkLst>
        </pc:spChg>
        <pc:spChg chg="del">
          <ac:chgData name="Wang Zechun" userId="f819a415c48f58b1" providerId="LiveId" clId="{B09CA3D7-4178-4074-BFBC-7838B4FC2A60}" dt="2022-01-23T19:36:27.687" v="26016" actId="478"/>
          <ac:spMkLst>
            <pc:docMk/>
            <pc:sldMk cId="4118479943" sldId="463"/>
            <ac:spMk id="47" creationId="{3BBC6F03-CDAC-444E-8C02-743DA5F4D30E}"/>
          </ac:spMkLst>
        </pc:spChg>
        <pc:spChg chg="del">
          <ac:chgData name="Wang Zechun" userId="f819a415c48f58b1" providerId="LiveId" clId="{B09CA3D7-4178-4074-BFBC-7838B4FC2A60}" dt="2022-01-23T19:36:27.687" v="26016" actId="478"/>
          <ac:spMkLst>
            <pc:docMk/>
            <pc:sldMk cId="4118479943" sldId="463"/>
            <ac:spMk id="48" creationId="{6E085A84-8581-46C5-B8E1-843626186795}"/>
          </ac:spMkLst>
        </pc:spChg>
        <pc:spChg chg="del">
          <ac:chgData name="Wang Zechun" userId="f819a415c48f58b1" providerId="LiveId" clId="{B09CA3D7-4178-4074-BFBC-7838B4FC2A60}" dt="2022-01-23T19:36:27.687" v="26016" actId="478"/>
          <ac:spMkLst>
            <pc:docMk/>
            <pc:sldMk cId="4118479943" sldId="463"/>
            <ac:spMk id="49" creationId="{DDB6067B-D430-4730-BF7F-CBF8B47D6321}"/>
          </ac:spMkLst>
        </pc:spChg>
        <pc:spChg chg="del">
          <ac:chgData name="Wang Zechun" userId="f819a415c48f58b1" providerId="LiveId" clId="{B09CA3D7-4178-4074-BFBC-7838B4FC2A60}" dt="2022-01-23T19:36:27.687" v="26016" actId="478"/>
          <ac:spMkLst>
            <pc:docMk/>
            <pc:sldMk cId="4118479943" sldId="463"/>
            <ac:spMk id="50" creationId="{8BCD792C-CC09-4ABA-A906-3CD7B678CF5C}"/>
          </ac:spMkLst>
        </pc:spChg>
        <pc:picChg chg="add mod">
          <ac:chgData name="Wang Zechun" userId="f819a415c48f58b1" providerId="LiveId" clId="{B09CA3D7-4178-4074-BFBC-7838B4FC2A60}" dt="2022-02-01T10:05:56.677" v="29889" actId="1076"/>
          <ac:picMkLst>
            <pc:docMk/>
            <pc:sldMk cId="4118479943" sldId="463"/>
            <ac:picMk id="10" creationId="{2551E4F8-0145-4B03-94AD-2416EE096FBB}"/>
          </ac:picMkLst>
        </pc:picChg>
        <pc:picChg chg="add del mod">
          <ac:chgData name="Wang Zechun" userId="f819a415c48f58b1" providerId="LiveId" clId="{B09CA3D7-4178-4074-BFBC-7838B4FC2A60}" dt="2022-02-01T09:56:33.845" v="29854"/>
          <ac:picMkLst>
            <pc:docMk/>
            <pc:sldMk cId="4118479943" sldId="463"/>
            <ac:picMk id="10" creationId="{49E4DC78-9A2E-4F82-AEB2-66B08FF11FFD}"/>
          </ac:picMkLst>
        </pc:picChg>
        <pc:picChg chg="del">
          <ac:chgData name="Wang Zechun" userId="f819a415c48f58b1" providerId="LiveId" clId="{B09CA3D7-4178-4074-BFBC-7838B4FC2A60}" dt="2022-01-23T19:36:27.687" v="26016" actId="478"/>
          <ac:picMkLst>
            <pc:docMk/>
            <pc:sldMk cId="4118479943" sldId="463"/>
            <ac:picMk id="31" creationId="{3FF8DD29-6EC7-463A-A15D-36D6DC734CD6}"/>
          </ac:picMkLst>
        </pc:picChg>
        <pc:picChg chg="del">
          <ac:chgData name="Wang Zechun" userId="f819a415c48f58b1" providerId="LiveId" clId="{B09CA3D7-4178-4074-BFBC-7838B4FC2A60}" dt="2022-01-23T19:36:27.687" v="26016" actId="478"/>
          <ac:picMkLst>
            <pc:docMk/>
            <pc:sldMk cId="4118479943" sldId="463"/>
            <ac:picMk id="32" creationId="{C4288D66-3CB7-4CBB-B099-85DC92062DDF}"/>
          </ac:picMkLst>
        </pc:picChg>
        <pc:picChg chg="del">
          <ac:chgData name="Wang Zechun" userId="f819a415c48f58b1" providerId="LiveId" clId="{B09CA3D7-4178-4074-BFBC-7838B4FC2A60}" dt="2022-01-23T19:36:27.687" v="26016" actId="478"/>
          <ac:picMkLst>
            <pc:docMk/>
            <pc:sldMk cId="4118479943" sldId="463"/>
            <ac:picMk id="33" creationId="{5DE44045-7635-484E-AC5C-B5254ED36A2E}"/>
          </ac:picMkLst>
        </pc:picChg>
        <pc:picChg chg="del">
          <ac:chgData name="Wang Zechun" userId="f819a415c48f58b1" providerId="LiveId" clId="{B09CA3D7-4178-4074-BFBC-7838B4FC2A60}" dt="2022-01-23T19:36:27.687" v="26016" actId="478"/>
          <ac:picMkLst>
            <pc:docMk/>
            <pc:sldMk cId="4118479943" sldId="463"/>
            <ac:picMk id="34" creationId="{E0AD6937-1311-4FE1-A97A-220222EE7609}"/>
          </ac:picMkLst>
        </pc:picChg>
        <pc:picChg chg="del">
          <ac:chgData name="Wang Zechun" userId="f819a415c48f58b1" providerId="LiveId" clId="{B09CA3D7-4178-4074-BFBC-7838B4FC2A60}" dt="2022-01-23T19:36:27.687" v="26016" actId="478"/>
          <ac:picMkLst>
            <pc:docMk/>
            <pc:sldMk cId="4118479943" sldId="463"/>
            <ac:picMk id="35" creationId="{87BC6A1D-51BD-4624-AFB9-2AD500994592}"/>
          </ac:picMkLst>
        </pc:picChg>
        <pc:picChg chg="del">
          <ac:chgData name="Wang Zechun" userId="f819a415c48f58b1" providerId="LiveId" clId="{B09CA3D7-4178-4074-BFBC-7838B4FC2A60}" dt="2022-01-23T19:36:27.687" v="26016" actId="478"/>
          <ac:picMkLst>
            <pc:docMk/>
            <pc:sldMk cId="4118479943" sldId="463"/>
            <ac:picMk id="36" creationId="{FA43F388-5947-4A23-A098-63B26080F0BC}"/>
          </ac:picMkLst>
        </pc:picChg>
        <pc:cxnChg chg="del">
          <ac:chgData name="Wang Zechun" userId="f819a415c48f58b1" providerId="LiveId" clId="{B09CA3D7-4178-4074-BFBC-7838B4FC2A60}" dt="2022-01-23T19:36:27.687" v="26016" actId="478"/>
          <ac:cxnSpMkLst>
            <pc:docMk/>
            <pc:sldMk cId="4118479943" sldId="463"/>
            <ac:cxnSpMk id="28" creationId="{6951C0DA-FE09-468A-970C-9B6A1583E3CB}"/>
          </ac:cxnSpMkLst>
        </pc:cxnChg>
        <pc:cxnChg chg="del">
          <ac:chgData name="Wang Zechun" userId="f819a415c48f58b1" providerId="LiveId" clId="{B09CA3D7-4178-4074-BFBC-7838B4FC2A60}" dt="2022-01-23T19:36:27.687" v="26016" actId="478"/>
          <ac:cxnSpMkLst>
            <pc:docMk/>
            <pc:sldMk cId="4118479943" sldId="463"/>
            <ac:cxnSpMk id="29" creationId="{BABCC437-6295-429D-A19E-D7E76981AE5E}"/>
          </ac:cxnSpMkLst>
        </pc:cxnChg>
        <pc:cxnChg chg="del">
          <ac:chgData name="Wang Zechun" userId="f819a415c48f58b1" providerId="LiveId" clId="{B09CA3D7-4178-4074-BFBC-7838B4FC2A60}" dt="2022-01-23T19:36:27.687" v="26016" actId="478"/>
          <ac:cxnSpMkLst>
            <pc:docMk/>
            <pc:sldMk cId="4118479943" sldId="463"/>
            <ac:cxnSpMk id="39" creationId="{DFFC76E6-27CD-47E0-8D8F-95C6E74B9C8A}"/>
          </ac:cxnSpMkLst>
        </pc:cxnChg>
        <pc:cxnChg chg="del">
          <ac:chgData name="Wang Zechun" userId="f819a415c48f58b1" providerId="LiveId" clId="{B09CA3D7-4178-4074-BFBC-7838B4FC2A60}" dt="2022-01-23T19:36:27.687" v="26016" actId="478"/>
          <ac:cxnSpMkLst>
            <pc:docMk/>
            <pc:sldMk cId="4118479943" sldId="463"/>
            <ac:cxnSpMk id="40" creationId="{CC0274BC-DB1A-4F86-8270-3768CA3BA427}"/>
          </ac:cxnSpMkLst>
        </pc:cxnChg>
        <pc:cxnChg chg="del">
          <ac:chgData name="Wang Zechun" userId="f819a415c48f58b1" providerId="LiveId" clId="{B09CA3D7-4178-4074-BFBC-7838B4FC2A60}" dt="2022-01-23T19:36:27.687" v="26016" actId="478"/>
          <ac:cxnSpMkLst>
            <pc:docMk/>
            <pc:sldMk cId="4118479943" sldId="463"/>
            <ac:cxnSpMk id="51" creationId="{B207177B-FB36-442C-8D60-BDC14DA9F545}"/>
          </ac:cxnSpMkLst>
        </pc:cxnChg>
        <pc:cxnChg chg="del">
          <ac:chgData name="Wang Zechun" userId="f819a415c48f58b1" providerId="LiveId" clId="{B09CA3D7-4178-4074-BFBC-7838B4FC2A60}" dt="2022-01-23T19:36:27.687" v="26016" actId="478"/>
          <ac:cxnSpMkLst>
            <pc:docMk/>
            <pc:sldMk cId="4118479943" sldId="463"/>
            <ac:cxnSpMk id="52" creationId="{56E0844E-00E5-4504-BC93-6B834F5188CA}"/>
          </ac:cxnSpMkLst>
        </pc:cxnChg>
      </pc:sldChg>
      <pc:sldChg chg="delSp modSp new del mod modNotesTx">
        <pc:chgData name="Wang Zechun" userId="f819a415c48f58b1" providerId="LiveId" clId="{B09CA3D7-4178-4074-BFBC-7838B4FC2A60}" dt="2022-01-31T20:42:17.719" v="28242" actId="47"/>
        <pc:sldMkLst>
          <pc:docMk/>
          <pc:sldMk cId="2459488974" sldId="464"/>
        </pc:sldMkLst>
        <pc:spChg chg="del mod">
          <ac:chgData name="Wang Zechun" userId="f819a415c48f58b1" providerId="LiveId" clId="{B09CA3D7-4178-4074-BFBC-7838B4FC2A60}" dt="2022-01-31T20:36:04.583" v="28178" actId="478"/>
          <ac:spMkLst>
            <pc:docMk/>
            <pc:sldMk cId="2459488974" sldId="464"/>
            <ac:spMk id="4" creationId="{19399CD3-E3FC-4FF1-8658-9A4F79DDFF0A}"/>
          </ac:spMkLst>
        </pc:spChg>
        <pc:spChg chg="del">
          <ac:chgData name="Wang Zechun" userId="f819a415c48f58b1" providerId="LiveId" clId="{B09CA3D7-4178-4074-BFBC-7838B4FC2A60}" dt="2022-01-31T20:36:05.958" v="28179" actId="478"/>
          <ac:spMkLst>
            <pc:docMk/>
            <pc:sldMk cId="2459488974" sldId="464"/>
            <ac:spMk id="5" creationId="{2B04E055-9B17-4050-88C3-2E71B2F9E3A9}"/>
          </ac:spMkLst>
        </pc:spChg>
        <pc:spChg chg="del">
          <ac:chgData name="Wang Zechun" userId="f819a415c48f58b1" providerId="LiveId" clId="{B09CA3D7-4178-4074-BFBC-7838B4FC2A60}" dt="2022-01-31T20:36:06.990" v="28180" actId="478"/>
          <ac:spMkLst>
            <pc:docMk/>
            <pc:sldMk cId="2459488974" sldId="464"/>
            <ac:spMk id="6" creationId="{E4A57087-D1CB-4913-8BAB-48D9EC916C55}"/>
          </ac:spMkLst>
        </pc:spChg>
      </pc:sldChg>
      <pc:sldChg chg="addSp delSp modSp new mod ord modNotesTx">
        <pc:chgData name="Wang Zechun" userId="f819a415c48f58b1" providerId="LiveId" clId="{B09CA3D7-4178-4074-BFBC-7838B4FC2A60}" dt="2022-02-01T08:47:04.160" v="29543" actId="20577"/>
        <pc:sldMkLst>
          <pc:docMk/>
          <pc:sldMk cId="780318412" sldId="465"/>
        </pc:sldMkLst>
        <pc:spChg chg="del">
          <ac:chgData name="Wang Zechun" userId="f819a415c48f58b1" providerId="LiveId" clId="{B09CA3D7-4178-4074-BFBC-7838B4FC2A60}" dt="2022-01-24T09:44:18.199" v="27682"/>
          <ac:spMkLst>
            <pc:docMk/>
            <pc:sldMk cId="780318412" sldId="465"/>
            <ac:spMk id="4" creationId="{1B06A56A-B6BD-4C1D-9BC2-844F497D2260}"/>
          </ac:spMkLst>
        </pc:spChg>
        <pc:spChg chg="del">
          <ac:chgData name="Wang Zechun" userId="f819a415c48f58b1" providerId="LiveId" clId="{B09CA3D7-4178-4074-BFBC-7838B4FC2A60}" dt="2022-01-31T21:54:10.897" v="29170" actId="478"/>
          <ac:spMkLst>
            <pc:docMk/>
            <pc:sldMk cId="780318412" sldId="465"/>
            <ac:spMk id="5" creationId="{C1236A28-DC33-4E8D-B3B6-D2BBE997C860}"/>
          </ac:spMkLst>
        </pc:spChg>
        <pc:spChg chg="del">
          <ac:chgData name="Wang Zechun" userId="f819a415c48f58b1" providerId="LiveId" clId="{B09CA3D7-4178-4074-BFBC-7838B4FC2A60}" dt="2022-01-31T21:54:09.325" v="29169" actId="478"/>
          <ac:spMkLst>
            <pc:docMk/>
            <pc:sldMk cId="780318412" sldId="465"/>
            <ac:spMk id="6" creationId="{C9E0E2B5-A792-43B4-995B-CEE4329C99BD}"/>
          </ac:spMkLst>
        </pc:spChg>
        <pc:picChg chg="add mod">
          <ac:chgData name="Wang Zechun" userId="f819a415c48f58b1" providerId="LiveId" clId="{B09CA3D7-4178-4074-BFBC-7838B4FC2A60}" dt="2022-01-24T09:44:19.460" v="27683" actId="1076"/>
          <ac:picMkLst>
            <pc:docMk/>
            <pc:sldMk cId="780318412" sldId="465"/>
            <ac:picMk id="7" creationId="{76C2780F-02B3-4009-BAE5-382FF4ED4289}"/>
          </ac:picMkLst>
        </pc:picChg>
      </pc:sldChg>
      <pc:sldChg chg="addSp delSp modSp add mod delAnim modAnim modNotesTx">
        <pc:chgData name="Wang Zechun" userId="f819a415c48f58b1" providerId="LiveId" clId="{B09CA3D7-4178-4074-BFBC-7838B4FC2A60}" dt="2022-01-31T23:21:34.398" v="29439" actId="20577"/>
        <pc:sldMkLst>
          <pc:docMk/>
          <pc:sldMk cId="1376158640" sldId="466"/>
        </pc:sldMkLst>
        <pc:spChg chg="del">
          <ac:chgData name="Wang Zechun" userId="f819a415c48f58b1" providerId="LiveId" clId="{B09CA3D7-4178-4074-BFBC-7838B4FC2A60}" dt="2022-01-31T20:36:41.595" v="28199" actId="478"/>
          <ac:spMkLst>
            <pc:docMk/>
            <pc:sldMk cId="1376158640" sldId="466"/>
            <ac:spMk id="2" creationId="{47974573-4401-4CF4-8A5D-30267628ABFD}"/>
          </ac:spMkLst>
        </pc:spChg>
        <pc:spChg chg="del">
          <ac:chgData name="Wang Zechun" userId="f819a415c48f58b1" providerId="LiveId" clId="{B09CA3D7-4178-4074-BFBC-7838B4FC2A60}" dt="2022-01-31T20:36:25.988" v="28183" actId="478"/>
          <ac:spMkLst>
            <pc:docMk/>
            <pc:sldMk cId="1376158640" sldId="466"/>
            <ac:spMk id="5" creationId="{59886EC8-4B2E-48EB-928C-3EBF0DBE3DED}"/>
          </ac:spMkLst>
        </pc:spChg>
        <pc:spChg chg="mod">
          <ac:chgData name="Wang Zechun" userId="f819a415c48f58b1" providerId="LiveId" clId="{B09CA3D7-4178-4074-BFBC-7838B4FC2A60}" dt="2022-01-31T20:37:15.444" v="28211" actId="14100"/>
          <ac:spMkLst>
            <pc:docMk/>
            <pc:sldMk cId="1376158640" sldId="466"/>
            <ac:spMk id="6" creationId="{9EFF0F24-C60E-4948-A6E1-4F8F18B86AF9}"/>
          </ac:spMkLst>
        </pc:spChg>
        <pc:spChg chg="add mod">
          <ac:chgData name="Wang Zechun" userId="f819a415c48f58b1" providerId="LiveId" clId="{B09CA3D7-4178-4074-BFBC-7838B4FC2A60}" dt="2022-01-31T20:37:55.523" v="28217" actId="1076"/>
          <ac:spMkLst>
            <pc:docMk/>
            <pc:sldMk cId="1376158640" sldId="466"/>
            <ac:spMk id="7" creationId="{2E032D3E-D91B-45BF-9004-DCDA43692E16}"/>
          </ac:spMkLst>
        </pc:spChg>
        <pc:spChg chg="mod">
          <ac:chgData name="Wang Zechun" userId="f819a415c48f58b1" providerId="LiveId" clId="{B09CA3D7-4178-4074-BFBC-7838B4FC2A60}" dt="2022-01-31T20:36:36.657" v="28198" actId="20577"/>
          <ac:spMkLst>
            <pc:docMk/>
            <pc:sldMk cId="1376158640" sldId="466"/>
            <ac:spMk id="19" creationId="{00000000-0000-0000-0000-000000000000}"/>
          </ac:spMkLst>
        </pc:spChg>
        <pc:spChg chg="del">
          <ac:chgData name="Wang Zechun" userId="f819a415c48f58b1" providerId="LiveId" clId="{B09CA3D7-4178-4074-BFBC-7838B4FC2A60}" dt="2022-01-31T20:36:46.772" v="28201" actId="478"/>
          <ac:spMkLst>
            <pc:docMk/>
            <pc:sldMk cId="1376158640" sldId="466"/>
            <ac:spMk id="143" creationId="{C5D47CAB-92AA-42FB-832C-25F391BFF25A}"/>
          </ac:spMkLst>
        </pc:spChg>
        <pc:spChg chg="add mod">
          <ac:chgData name="Wang Zechun" userId="f819a415c48f58b1" providerId="LiveId" clId="{B09CA3D7-4178-4074-BFBC-7838B4FC2A60}" dt="2022-01-31T20:41:29.210" v="28223" actId="1076"/>
          <ac:spMkLst>
            <pc:docMk/>
            <pc:sldMk cId="1376158640" sldId="466"/>
            <ac:spMk id="145" creationId="{8B204C87-D4A5-44FD-8515-A0BA3967A8EC}"/>
          </ac:spMkLst>
        </pc:spChg>
        <pc:spChg chg="add mod">
          <ac:chgData name="Wang Zechun" userId="f819a415c48f58b1" providerId="LiveId" clId="{B09CA3D7-4178-4074-BFBC-7838B4FC2A60}" dt="2022-01-31T20:41:35.012" v="28225" actId="1076"/>
          <ac:spMkLst>
            <pc:docMk/>
            <pc:sldMk cId="1376158640" sldId="466"/>
            <ac:spMk id="146" creationId="{8A37DAD1-051B-4FEA-9292-9AEE03127705}"/>
          </ac:spMkLst>
        </pc:spChg>
        <pc:spChg chg="del">
          <ac:chgData name="Wang Zechun" userId="f819a415c48f58b1" providerId="LiveId" clId="{B09CA3D7-4178-4074-BFBC-7838B4FC2A60}" dt="2022-01-31T20:36:44.026" v="28200" actId="478"/>
          <ac:spMkLst>
            <pc:docMk/>
            <pc:sldMk cId="1376158640" sldId="466"/>
            <ac:spMk id="147" creationId="{7E72BED2-EF92-45ED-80A2-2353355C899B}"/>
          </ac:spMkLst>
        </pc:spChg>
        <pc:spChg chg="add mod">
          <ac:chgData name="Wang Zechun" userId="f819a415c48f58b1" providerId="LiveId" clId="{B09CA3D7-4178-4074-BFBC-7838B4FC2A60}" dt="2022-01-31T20:41:32.530" v="28224" actId="1076"/>
          <ac:spMkLst>
            <pc:docMk/>
            <pc:sldMk cId="1376158640" sldId="466"/>
            <ac:spMk id="149" creationId="{C233315D-4206-4406-9E92-887D494B2BCE}"/>
          </ac:spMkLst>
        </pc:spChg>
        <pc:grpChg chg="mod">
          <ac:chgData name="Wang Zechun" userId="f819a415c48f58b1" providerId="LiveId" clId="{B09CA3D7-4178-4074-BFBC-7838B4FC2A60}" dt="2022-01-31T20:41:22.444" v="28222" actId="1076"/>
          <ac:grpSpMkLst>
            <pc:docMk/>
            <pc:sldMk cId="1376158640" sldId="466"/>
            <ac:grpSpMk id="76" creationId="{B9A286CD-A533-4E1D-A16A-BA2BCB048AA6}"/>
          </ac:grpSpMkLst>
        </pc:grpChg>
      </pc:sldChg>
      <pc:sldChg chg="modSp mod">
        <pc:chgData name="Wang Zechun" userId="f819a415c48f58b1" providerId="LiveId" clId="{B09CA3D7-4178-4074-BFBC-7838B4FC2A60}" dt="2022-02-01T09:50:49.320" v="29850" actId="20577"/>
        <pc:sldMkLst>
          <pc:docMk/>
          <pc:sldMk cId="2030676552" sldId="468"/>
        </pc:sldMkLst>
        <pc:spChg chg="mod">
          <ac:chgData name="Wang Zechun" userId="f819a415c48f58b1" providerId="LiveId" clId="{B09CA3D7-4178-4074-BFBC-7838B4FC2A60}" dt="2022-02-01T09:50:49.320" v="29850" actId="20577"/>
          <ac:spMkLst>
            <pc:docMk/>
            <pc:sldMk cId="2030676552" sldId="468"/>
            <ac:spMk id="2" creationId="{F1AA7ACB-F559-4CD6-9479-0EAC96903E90}"/>
          </ac:spMkLst>
        </pc:spChg>
      </pc:sldChg>
      <pc:sldChg chg="delSp mod modNotesTx">
        <pc:chgData name="Wang Zechun" userId="f819a415c48f58b1" providerId="LiveId" clId="{B09CA3D7-4178-4074-BFBC-7838B4FC2A60}" dt="2022-02-01T08:46:50.318" v="29517" actId="20577"/>
        <pc:sldMkLst>
          <pc:docMk/>
          <pc:sldMk cId="3848161085" sldId="469"/>
        </pc:sldMkLst>
        <pc:spChg chg="del">
          <ac:chgData name="Wang Zechun" userId="f819a415c48f58b1" providerId="LiveId" clId="{B09CA3D7-4178-4074-BFBC-7838B4FC2A60}" dt="2022-01-31T21:57:48.898" v="29237" actId="478"/>
          <ac:spMkLst>
            <pc:docMk/>
            <pc:sldMk cId="3848161085" sldId="469"/>
            <ac:spMk id="5" creationId="{C1236A28-DC33-4E8D-B3B6-D2BBE997C860}"/>
          </ac:spMkLst>
        </pc:spChg>
        <pc:spChg chg="del">
          <ac:chgData name="Wang Zechun" userId="f819a415c48f58b1" providerId="LiveId" clId="{B09CA3D7-4178-4074-BFBC-7838B4FC2A60}" dt="2022-01-31T21:57:48.005" v="29236" actId="478"/>
          <ac:spMkLst>
            <pc:docMk/>
            <pc:sldMk cId="3848161085" sldId="469"/>
            <ac:spMk id="6" creationId="{C9E0E2B5-A792-43B4-995B-CEE4329C99BD}"/>
          </ac:spMkLst>
        </pc:spChg>
      </pc:sldChg>
      <pc:sldChg chg="addSp delSp modSp mod ord modAnim modNotesTx">
        <pc:chgData name="Wang Zechun" userId="f819a415c48f58b1" providerId="LiveId" clId="{B09CA3D7-4178-4074-BFBC-7838B4FC2A60}" dt="2022-02-01T10:50:58.420" v="30903" actId="20577"/>
        <pc:sldMkLst>
          <pc:docMk/>
          <pc:sldMk cId="4020557942" sldId="470"/>
        </pc:sldMkLst>
        <pc:spChg chg="del">
          <ac:chgData name="Wang Zechun" userId="f819a415c48f58b1" providerId="LiveId" clId="{B09CA3D7-4178-4074-BFBC-7838B4FC2A60}" dt="2022-02-01T10:41:22.348" v="30700" actId="478"/>
          <ac:spMkLst>
            <pc:docMk/>
            <pc:sldMk cId="4020557942" sldId="470"/>
            <ac:spMk id="2" creationId="{8368779B-4F3C-4B8B-9817-DE7CC5352DF2}"/>
          </ac:spMkLst>
        </pc:spChg>
        <pc:spChg chg="add del mod">
          <ac:chgData name="Wang Zechun" userId="f819a415c48f58b1" providerId="LiveId" clId="{B09CA3D7-4178-4074-BFBC-7838B4FC2A60}" dt="2022-02-01T10:24:59.056" v="30223" actId="478"/>
          <ac:spMkLst>
            <pc:docMk/>
            <pc:sldMk cId="4020557942" sldId="470"/>
            <ac:spMk id="5" creationId="{2C89B6EF-D6AA-4741-BDC6-B44052DB1C9E}"/>
          </ac:spMkLst>
        </pc:spChg>
        <pc:spChg chg="add del mod">
          <ac:chgData name="Wang Zechun" userId="f819a415c48f58b1" providerId="LiveId" clId="{B09CA3D7-4178-4074-BFBC-7838B4FC2A60}" dt="2022-02-01T10:42:49.428" v="30726" actId="478"/>
          <ac:spMkLst>
            <pc:docMk/>
            <pc:sldMk cId="4020557942" sldId="470"/>
            <ac:spMk id="6" creationId="{DA821CE5-ACE9-4966-A291-689E958942A3}"/>
          </ac:spMkLst>
        </pc:spChg>
        <pc:spChg chg="add mod">
          <ac:chgData name="Wang Zechun" userId="f819a415c48f58b1" providerId="LiveId" clId="{B09CA3D7-4178-4074-BFBC-7838B4FC2A60}" dt="2022-02-01T10:42:33.422" v="30721" actId="1076"/>
          <ac:spMkLst>
            <pc:docMk/>
            <pc:sldMk cId="4020557942" sldId="470"/>
            <ac:spMk id="7" creationId="{04B76E7A-D71E-4F41-94D9-31F494A49BFD}"/>
          </ac:spMkLst>
        </pc:spChg>
        <pc:spChg chg="del">
          <ac:chgData name="Wang Zechun" userId="f819a415c48f58b1" providerId="LiveId" clId="{B09CA3D7-4178-4074-BFBC-7838B4FC2A60}" dt="2022-02-01T10:24:54.375" v="30222" actId="478"/>
          <ac:spMkLst>
            <pc:docMk/>
            <pc:sldMk cId="4020557942" sldId="470"/>
            <ac:spMk id="8" creationId="{4C6C3A58-EBF3-4847-A30D-10D5E4555D95}"/>
          </ac:spMkLst>
        </pc:spChg>
        <pc:spChg chg="add mod">
          <ac:chgData name="Wang Zechun" userId="f819a415c48f58b1" providerId="LiveId" clId="{B09CA3D7-4178-4074-BFBC-7838B4FC2A60}" dt="2022-02-01T10:25:01.170" v="30224"/>
          <ac:spMkLst>
            <pc:docMk/>
            <pc:sldMk cId="4020557942" sldId="470"/>
            <ac:spMk id="13" creationId="{70201A59-1973-48FE-BDB5-6727D48BB5B4}"/>
          </ac:spMkLst>
        </pc:spChg>
        <pc:spChg chg="add mod">
          <ac:chgData name="Wang Zechun" userId="f819a415c48f58b1" providerId="LiveId" clId="{B09CA3D7-4178-4074-BFBC-7838B4FC2A60}" dt="2022-02-01T10:42:40.863" v="30725" actId="20577"/>
          <ac:spMkLst>
            <pc:docMk/>
            <pc:sldMk cId="4020557942" sldId="470"/>
            <ac:spMk id="14" creationId="{F2862FD9-2353-4B2E-B64B-9912C8769448}"/>
          </ac:spMkLst>
        </pc:spChg>
        <pc:spChg chg="add del mod">
          <ac:chgData name="Wang Zechun" userId="f819a415c48f58b1" providerId="LiveId" clId="{B09CA3D7-4178-4074-BFBC-7838B4FC2A60}" dt="2022-02-01T10:45:14.861" v="30763"/>
          <ac:spMkLst>
            <pc:docMk/>
            <pc:sldMk cId="4020557942" sldId="470"/>
            <ac:spMk id="15" creationId="{945BA174-CAC4-4F0C-9B94-BC2624822A52}"/>
          </ac:spMkLst>
        </pc:spChg>
        <pc:spChg chg="add mod">
          <ac:chgData name="Wang Zechun" userId="f819a415c48f58b1" providerId="LiveId" clId="{B09CA3D7-4178-4074-BFBC-7838B4FC2A60}" dt="2022-02-01T10:45:54.619" v="30772" actId="108"/>
          <ac:spMkLst>
            <pc:docMk/>
            <pc:sldMk cId="4020557942" sldId="470"/>
            <ac:spMk id="17" creationId="{517EAB6F-7AC3-49FC-9CCD-E263B5D70C9A}"/>
          </ac:spMkLst>
        </pc:spChg>
        <pc:spChg chg="add mod">
          <ac:chgData name="Wang Zechun" userId="f819a415c48f58b1" providerId="LiveId" clId="{B09CA3D7-4178-4074-BFBC-7838B4FC2A60}" dt="2022-02-01T10:49:11.244" v="30876" actId="1076"/>
          <ac:spMkLst>
            <pc:docMk/>
            <pc:sldMk cId="4020557942" sldId="470"/>
            <ac:spMk id="18" creationId="{56E1714D-3F16-4884-A1D9-E766CFEEDD4C}"/>
          </ac:spMkLst>
        </pc:spChg>
        <pc:spChg chg="add mod">
          <ac:chgData name="Wang Zechun" userId="f819a415c48f58b1" providerId="LiveId" clId="{B09CA3D7-4178-4074-BFBC-7838B4FC2A60}" dt="2022-02-01T10:49:19.203" v="30878" actId="1076"/>
          <ac:spMkLst>
            <pc:docMk/>
            <pc:sldMk cId="4020557942" sldId="470"/>
            <ac:spMk id="19" creationId="{CEBBCC52-E45C-490F-9F31-C644999FEFB8}"/>
          </ac:spMkLst>
        </pc:spChg>
        <pc:spChg chg="add mod">
          <ac:chgData name="Wang Zechun" userId="f819a415c48f58b1" providerId="LiveId" clId="{B09CA3D7-4178-4074-BFBC-7838B4FC2A60}" dt="2022-02-01T10:49:29.195" v="30880" actId="1076"/>
          <ac:spMkLst>
            <pc:docMk/>
            <pc:sldMk cId="4020557942" sldId="470"/>
            <ac:spMk id="20" creationId="{C34BA2CC-B973-40EF-B577-F85E97181E39}"/>
          </ac:spMkLst>
        </pc:spChg>
        <pc:spChg chg="add mod">
          <ac:chgData name="Wang Zechun" userId="f819a415c48f58b1" providerId="LiveId" clId="{B09CA3D7-4178-4074-BFBC-7838B4FC2A60}" dt="2022-02-01T10:49:34.826" v="30882" actId="1076"/>
          <ac:spMkLst>
            <pc:docMk/>
            <pc:sldMk cId="4020557942" sldId="470"/>
            <ac:spMk id="21" creationId="{040AF617-7611-4BD4-8639-5E6B3AEB8571}"/>
          </ac:spMkLst>
        </pc:spChg>
      </pc:sldChg>
      <pc:sldMasterChg chg="del delSldLayout">
        <pc:chgData name="Wang Zechun" userId="f819a415c48f58b1" providerId="LiveId" clId="{B09CA3D7-4178-4074-BFBC-7838B4FC2A60}" dt="2022-01-16T10:36:44.160" v="132" actId="2696"/>
        <pc:sldMasterMkLst>
          <pc:docMk/>
          <pc:sldMasterMk cId="2677885232" sldId="2147483648"/>
        </pc:sldMasterMkLst>
        <pc:sldLayoutChg chg="del">
          <pc:chgData name="Wang Zechun" userId="f819a415c48f58b1" providerId="LiveId" clId="{B09CA3D7-4178-4074-BFBC-7838B4FC2A60}" dt="2022-01-16T10:36:44.160" v="132" actId="2696"/>
          <pc:sldLayoutMkLst>
            <pc:docMk/>
            <pc:sldMasterMk cId="2677885232" sldId="2147483648"/>
            <pc:sldLayoutMk cId="580449654" sldId="2147483649"/>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3658473657" sldId="2147483650"/>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875475415" sldId="2147483651"/>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2866759408" sldId="2147483652"/>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24475537" sldId="2147483653"/>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560335952" sldId="2147483654"/>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3476723553" sldId="2147483655"/>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1706832608" sldId="2147483656"/>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1058001358" sldId="2147483657"/>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3884999451" sldId="2147483658"/>
          </pc:sldLayoutMkLst>
        </pc:sldLayoutChg>
        <pc:sldLayoutChg chg="del">
          <pc:chgData name="Wang Zechun" userId="f819a415c48f58b1" providerId="LiveId" clId="{B09CA3D7-4178-4074-BFBC-7838B4FC2A60}" dt="2022-01-16T10:36:44.160" v="132" actId="2696"/>
          <pc:sldLayoutMkLst>
            <pc:docMk/>
            <pc:sldMasterMk cId="2677885232" sldId="2147483648"/>
            <pc:sldLayoutMk cId="3497394359" sldId="2147483659"/>
          </pc:sldLayoutMkLst>
        </pc:sldLayoutChg>
      </pc:sldMasterChg>
    </pc:docChg>
  </pc:docChgLst>
  <pc:docChgLst>
    <pc:chgData name="L BY" userId="ae3d450c071d8e39" providerId="LiveId" clId="{A623F091-B309-47AA-BEAC-EE76ADB7B1C3}"/>
    <pc:docChg chg="undo redo custSel addSld delSld modSld sldOrd">
      <pc:chgData name="L BY" userId="ae3d450c071d8e39" providerId="LiveId" clId="{A623F091-B309-47AA-BEAC-EE76ADB7B1C3}" dt="2022-02-01T14:08:55.231" v="14466" actId="20577"/>
      <pc:docMkLst>
        <pc:docMk/>
      </pc:docMkLst>
      <pc:sldChg chg="add del">
        <pc:chgData name="L BY" userId="ae3d450c071d8e39" providerId="LiveId" clId="{A623F091-B309-47AA-BEAC-EE76ADB7B1C3}" dt="2022-01-16T10:27:32.411" v="1"/>
        <pc:sldMkLst>
          <pc:docMk/>
          <pc:sldMk cId="362829990" sldId="261"/>
        </pc:sldMkLst>
      </pc:sldChg>
      <pc:sldChg chg="add del">
        <pc:chgData name="L BY" userId="ae3d450c071d8e39" providerId="LiveId" clId="{A623F091-B309-47AA-BEAC-EE76ADB7B1C3}" dt="2022-01-20T21:55:07.833" v="5282" actId="47"/>
        <pc:sldMkLst>
          <pc:docMk/>
          <pc:sldMk cId="1536321723" sldId="265"/>
        </pc:sldMkLst>
      </pc:sldChg>
      <pc:sldChg chg="add del">
        <pc:chgData name="L BY" userId="ae3d450c071d8e39" providerId="LiveId" clId="{A623F091-B309-47AA-BEAC-EE76ADB7B1C3}" dt="2022-01-20T21:55:07.833" v="5282" actId="47"/>
        <pc:sldMkLst>
          <pc:docMk/>
          <pc:sldMk cId="812142075" sldId="266"/>
        </pc:sldMkLst>
      </pc:sldChg>
      <pc:sldChg chg="add del">
        <pc:chgData name="L BY" userId="ae3d450c071d8e39" providerId="LiveId" clId="{A623F091-B309-47AA-BEAC-EE76ADB7B1C3}" dt="2022-01-16T10:27:32.411" v="1"/>
        <pc:sldMkLst>
          <pc:docMk/>
          <pc:sldMk cId="4130531616" sldId="267"/>
        </pc:sldMkLst>
      </pc:sldChg>
      <pc:sldChg chg="delSp modSp add mod modNotesTx">
        <pc:chgData name="L BY" userId="ae3d450c071d8e39" providerId="LiveId" clId="{A623F091-B309-47AA-BEAC-EE76ADB7B1C3}" dt="2022-02-01T09:00:15.760" v="13654" actId="20577"/>
        <pc:sldMkLst>
          <pc:docMk/>
          <pc:sldMk cId="2075700922" sldId="268"/>
        </pc:sldMkLst>
        <pc:spChg chg="mod">
          <ac:chgData name="L BY" userId="ae3d450c071d8e39" providerId="LiveId" clId="{A623F091-B309-47AA-BEAC-EE76ADB7B1C3}" dt="2022-01-18T10:58:01.580" v="1316" actId="20577"/>
          <ac:spMkLst>
            <pc:docMk/>
            <pc:sldMk cId="2075700922" sldId="268"/>
            <ac:spMk id="3" creationId="{0F257284-DD2A-4339-8040-B102E0764C30}"/>
          </ac:spMkLst>
        </pc:spChg>
        <pc:spChg chg="mod">
          <ac:chgData name="L BY" userId="ae3d450c071d8e39" providerId="LiveId" clId="{A623F091-B309-47AA-BEAC-EE76ADB7B1C3}" dt="2022-01-20T22:04:29.660" v="5319" actId="6549"/>
          <ac:spMkLst>
            <pc:docMk/>
            <pc:sldMk cId="2075700922" sldId="268"/>
            <ac:spMk id="8" creationId="{00000000-0000-0000-0000-000000000000}"/>
          </ac:spMkLst>
        </pc:spChg>
        <pc:spChg chg="mod">
          <ac:chgData name="L BY" userId="ae3d450c071d8e39" providerId="LiveId" clId="{A623F091-B309-47AA-BEAC-EE76ADB7B1C3}" dt="2022-02-01T09:00:15.760" v="13654" actId="20577"/>
          <ac:spMkLst>
            <pc:docMk/>
            <pc:sldMk cId="2075700922" sldId="268"/>
            <ac:spMk id="9" creationId="{00000000-0000-0000-0000-000000000000}"/>
          </ac:spMkLst>
        </pc:spChg>
        <pc:spChg chg="del">
          <ac:chgData name="L BY" userId="ae3d450c071d8e39" providerId="LiveId" clId="{A623F091-B309-47AA-BEAC-EE76ADB7B1C3}" dt="2022-01-18T11:08:03.439" v="1325" actId="478"/>
          <ac:spMkLst>
            <pc:docMk/>
            <pc:sldMk cId="2075700922" sldId="268"/>
            <ac:spMk id="10" creationId="{00000000-0000-0000-0000-000000000000}"/>
          </ac:spMkLst>
        </pc:spChg>
      </pc:sldChg>
      <pc:sldChg chg="add del">
        <pc:chgData name="L BY" userId="ae3d450c071d8e39" providerId="LiveId" clId="{A623F091-B309-47AA-BEAC-EE76ADB7B1C3}" dt="2022-01-16T10:27:54.270" v="3"/>
        <pc:sldMkLst>
          <pc:docMk/>
          <pc:sldMk cId="4099990096" sldId="268"/>
        </pc:sldMkLst>
      </pc:sldChg>
      <pc:sldChg chg="modSp mod modNotesTx">
        <pc:chgData name="L BY" userId="ae3d450c071d8e39" providerId="LiveId" clId="{A623F091-B309-47AA-BEAC-EE76ADB7B1C3}" dt="2022-01-31T22:35:44.247" v="13124" actId="1076"/>
        <pc:sldMkLst>
          <pc:docMk/>
          <pc:sldMk cId="930182375" sldId="269"/>
        </pc:sldMkLst>
        <pc:spChg chg="mod">
          <ac:chgData name="L BY" userId="ae3d450c071d8e39" providerId="LiveId" clId="{A623F091-B309-47AA-BEAC-EE76ADB7B1C3}" dt="2022-01-23T23:05:47.804" v="10876" actId="14100"/>
          <ac:spMkLst>
            <pc:docMk/>
            <pc:sldMk cId="930182375" sldId="269"/>
            <ac:spMk id="13" creationId="{00000000-0000-0000-0000-000000000000}"/>
          </ac:spMkLst>
        </pc:spChg>
        <pc:picChg chg="mod">
          <ac:chgData name="L BY" userId="ae3d450c071d8e39" providerId="LiveId" clId="{A623F091-B309-47AA-BEAC-EE76ADB7B1C3}" dt="2022-01-31T22:35:44.247" v="13124" actId="1076"/>
          <ac:picMkLst>
            <pc:docMk/>
            <pc:sldMk cId="930182375" sldId="269"/>
            <ac:picMk id="5" creationId="{3B98D6BB-2DA6-41E8-9300-7A2F4B9D9B19}"/>
          </ac:picMkLst>
        </pc:picChg>
      </pc:sldChg>
      <pc:sldChg chg="modNotesTx">
        <pc:chgData name="L BY" userId="ae3d450c071d8e39" providerId="LiveId" clId="{A623F091-B309-47AA-BEAC-EE76ADB7B1C3}" dt="2022-01-23T22:29:21.429" v="10715" actId="20577"/>
        <pc:sldMkLst>
          <pc:docMk/>
          <pc:sldMk cId="618261076" sldId="366"/>
        </pc:sldMkLst>
      </pc:sldChg>
      <pc:sldChg chg="modSp mod modNotesTx">
        <pc:chgData name="L BY" userId="ae3d450c071d8e39" providerId="LiveId" clId="{A623F091-B309-47AA-BEAC-EE76ADB7B1C3}" dt="2022-01-23T21:40:01.807" v="10507" actId="20577"/>
        <pc:sldMkLst>
          <pc:docMk/>
          <pc:sldMk cId="1230888257" sldId="368"/>
        </pc:sldMkLst>
        <pc:spChg chg="mod">
          <ac:chgData name="L BY" userId="ae3d450c071d8e39" providerId="LiveId" clId="{A623F091-B309-47AA-BEAC-EE76ADB7B1C3}" dt="2022-01-17T11:56:02.153" v="6" actId="207"/>
          <ac:spMkLst>
            <pc:docMk/>
            <pc:sldMk cId="1230888257" sldId="368"/>
            <ac:spMk id="13" creationId="{00000000-0000-0000-0000-000000000000}"/>
          </ac:spMkLst>
        </pc:spChg>
        <pc:picChg chg="mod">
          <ac:chgData name="L BY" userId="ae3d450c071d8e39" providerId="LiveId" clId="{A623F091-B309-47AA-BEAC-EE76ADB7B1C3}" dt="2022-01-20T22:05:56.001" v="5321" actId="1076"/>
          <ac:picMkLst>
            <pc:docMk/>
            <pc:sldMk cId="1230888257" sldId="368"/>
            <ac:picMk id="6" creationId="{4683B417-0CBF-4F84-9295-472C8F739CEC}"/>
          </ac:picMkLst>
        </pc:picChg>
        <pc:picChg chg="mod">
          <ac:chgData name="L BY" userId="ae3d450c071d8e39" providerId="LiveId" clId="{A623F091-B309-47AA-BEAC-EE76ADB7B1C3}" dt="2022-01-20T22:06:00.399" v="5322" actId="1076"/>
          <ac:picMkLst>
            <pc:docMk/>
            <pc:sldMk cId="1230888257" sldId="368"/>
            <ac:picMk id="1026" creationId="{255AB61D-FD96-4D78-86D2-63C153E55958}"/>
          </ac:picMkLst>
        </pc:picChg>
      </pc:sldChg>
      <pc:sldChg chg="modNotesTx">
        <pc:chgData name="L BY" userId="ae3d450c071d8e39" providerId="LiveId" clId="{A623F091-B309-47AA-BEAC-EE76ADB7B1C3}" dt="2022-01-23T17:37:39.886" v="9545" actId="20577"/>
        <pc:sldMkLst>
          <pc:docMk/>
          <pc:sldMk cId="3593700496" sldId="369"/>
        </pc:sldMkLst>
      </pc:sldChg>
      <pc:sldChg chg="modSp mod">
        <pc:chgData name="L BY" userId="ae3d450c071d8e39" providerId="LiveId" clId="{A623F091-B309-47AA-BEAC-EE76ADB7B1C3}" dt="2022-01-20T21:59:13.423" v="5293" actId="403"/>
        <pc:sldMkLst>
          <pc:docMk/>
          <pc:sldMk cId="2337854958" sldId="371"/>
        </pc:sldMkLst>
        <pc:spChg chg="mod">
          <ac:chgData name="L BY" userId="ae3d450c071d8e39" providerId="LiveId" clId="{A623F091-B309-47AA-BEAC-EE76ADB7B1C3}" dt="2022-01-20T21:59:13.423" v="5293" actId="403"/>
          <ac:spMkLst>
            <pc:docMk/>
            <pc:sldMk cId="2337854958" sldId="371"/>
            <ac:spMk id="13" creationId="{00000000-0000-0000-0000-000000000000}"/>
          </ac:spMkLst>
        </pc:spChg>
        <pc:graphicFrameChg chg="mod modGraphic">
          <ac:chgData name="L BY" userId="ae3d450c071d8e39" providerId="LiveId" clId="{A623F091-B309-47AA-BEAC-EE76ADB7B1C3}" dt="2022-01-20T21:58:16.044" v="5287" actId="2165"/>
          <ac:graphicFrameMkLst>
            <pc:docMk/>
            <pc:sldMk cId="2337854958" sldId="371"/>
            <ac:graphicFrameMk id="6" creationId="{F7D66B1C-E7F8-48F1-A379-89183AE4BE76}"/>
          </ac:graphicFrameMkLst>
        </pc:graphicFrameChg>
      </pc:sldChg>
      <pc:sldChg chg="addSp delSp modSp mod ord modNotesTx">
        <pc:chgData name="L BY" userId="ae3d450c071d8e39" providerId="LiveId" clId="{A623F091-B309-47AA-BEAC-EE76ADB7B1C3}" dt="2022-01-23T23:37:34.728" v="11039"/>
        <pc:sldMkLst>
          <pc:docMk/>
          <pc:sldMk cId="2285881934" sldId="373"/>
        </pc:sldMkLst>
        <pc:spChg chg="add mod">
          <ac:chgData name="L BY" userId="ae3d450c071d8e39" providerId="LiveId" clId="{A623F091-B309-47AA-BEAC-EE76ADB7B1C3}" dt="2022-01-20T20:54:59.475" v="5124" actId="20577"/>
          <ac:spMkLst>
            <pc:docMk/>
            <pc:sldMk cId="2285881934" sldId="373"/>
            <ac:spMk id="2" creationId="{D1E20021-372A-4958-83C4-3E7524FA5682}"/>
          </ac:spMkLst>
        </pc:spChg>
        <pc:spChg chg="add mod">
          <ac:chgData name="L BY" userId="ae3d450c071d8e39" providerId="LiveId" clId="{A623F091-B309-47AA-BEAC-EE76ADB7B1C3}" dt="2022-01-17T16:26:01.914" v="1159" actId="1076"/>
          <ac:spMkLst>
            <pc:docMk/>
            <pc:sldMk cId="2285881934" sldId="373"/>
            <ac:spMk id="4" creationId="{AEFE9D6E-19F2-47FD-9E21-8C6E08789BB6}"/>
          </ac:spMkLst>
        </pc:spChg>
        <pc:spChg chg="mod">
          <ac:chgData name="L BY" userId="ae3d450c071d8e39" providerId="LiveId" clId="{A623F091-B309-47AA-BEAC-EE76ADB7B1C3}" dt="2022-01-17T16:22:43.851" v="1025" actId="255"/>
          <ac:spMkLst>
            <pc:docMk/>
            <pc:sldMk cId="2285881934" sldId="373"/>
            <ac:spMk id="13" creationId="{00000000-0000-0000-0000-000000000000}"/>
          </ac:spMkLst>
        </pc:spChg>
        <pc:graphicFrameChg chg="add del">
          <ac:chgData name="L BY" userId="ae3d450c071d8e39" providerId="LiveId" clId="{A623F091-B309-47AA-BEAC-EE76ADB7B1C3}" dt="2022-01-17T16:24:08.835" v="1032"/>
          <ac:graphicFrameMkLst>
            <pc:docMk/>
            <pc:sldMk cId="2285881934" sldId="373"/>
            <ac:graphicFrameMk id="5" creationId="{A227CEA0-86A6-430E-8AAD-1AC2F96183FC}"/>
          </ac:graphicFrameMkLst>
        </pc:graphicFrameChg>
        <pc:graphicFrameChg chg="add del mod">
          <ac:chgData name="L BY" userId="ae3d450c071d8e39" providerId="LiveId" clId="{A623F091-B309-47AA-BEAC-EE76ADB7B1C3}" dt="2022-01-17T16:24:33.153" v="1036"/>
          <ac:graphicFrameMkLst>
            <pc:docMk/>
            <pc:sldMk cId="2285881934" sldId="373"/>
            <ac:graphicFrameMk id="6" creationId="{C6175F29-9ADB-4F16-BF1D-800357067FE0}"/>
          </ac:graphicFrameMkLst>
        </pc:graphicFrameChg>
        <pc:graphicFrameChg chg="add mod modGraphic">
          <ac:chgData name="L BY" userId="ae3d450c071d8e39" providerId="LiveId" clId="{A623F091-B309-47AA-BEAC-EE76ADB7B1C3}" dt="2022-01-17T16:26:15.722" v="1162" actId="122"/>
          <ac:graphicFrameMkLst>
            <pc:docMk/>
            <pc:sldMk cId="2285881934" sldId="373"/>
            <ac:graphicFrameMk id="7" creationId="{35B87682-E1D1-494A-82A9-41115EAA3ACD}"/>
          </ac:graphicFrameMkLst>
        </pc:graphicFrameChg>
      </pc:sldChg>
      <pc:sldChg chg="addSp delSp modSp mod modNotesTx">
        <pc:chgData name="L BY" userId="ae3d450c071d8e39" providerId="LiveId" clId="{A623F091-B309-47AA-BEAC-EE76ADB7B1C3}" dt="2022-01-31T22:39:01.333" v="13285" actId="20577"/>
        <pc:sldMkLst>
          <pc:docMk/>
          <pc:sldMk cId="1308366345" sldId="374"/>
        </pc:sldMkLst>
        <pc:spChg chg="del">
          <ac:chgData name="L BY" userId="ae3d450c071d8e39" providerId="LiveId" clId="{A623F091-B309-47AA-BEAC-EE76ADB7B1C3}" dt="2022-01-31T20:28:34.267" v="11189" actId="478"/>
          <ac:spMkLst>
            <pc:docMk/>
            <pc:sldMk cId="1308366345" sldId="374"/>
            <ac:spMk id="2" creationId="{36B29AF7-06A9-49B2-ACA3-A0D996AF1A37}"/>
          </ac:spMkLst>
        </pc:spChg>
        <pc:spChg chg="add mod">
          <ac:chgData name="L BY" userId="ae3d450c071d8e39" providerId="LiveId" clId="{A623F091-B309-47AA-BEAC-EE76ADB7B1C3}" dt="2022-01-23T20:51:39.696" v="10456" actId="478"/>
          <ac:spMkLst>
            <pc:docMk/>
            <pc:sldMk cId="1308366345" sldId="374"/>
            <ac:spMk id="4" creationId="{7BB0EA91-0B2C-4A54-AC80-096ECF8B860B}"/>
          </ac:spMkLst>
        </pc:spChg>
        <pc:graphicFrameChg chg="mod modGraphic">
          <ac:chgData name="L BY" userId="ae3d450c071d8e39" providerId="LiveId" clId="{A623F091-B309-47AA-BEAC-EE76ADB7B1C3}" dt="2022-01-31T20:29:05.794" v="11191" actId="3064"/>
          <ac:graphicFrameMkLst>
            <pc:docMk/>
            <pc:sldMk cId="1308366345" sldId="374"/>
            <ac:graphicFrameMk id="6" creationId="{07AB2325-9812-4522-9D01-C667251258C1}"/>
          </ac:graphicFrameMkLst>
        </pc:graphicFrameChg>
        <pc:picChg chg="del mod">
          <ac:chgData name="L BY" userId="ae3d450c071d8e39" providerId="LiveId" clId="{A623F091-B309-47AA-BEAC-EE76ADB7B1C3}" dt="2022-01-23T20:51:39.696" v="10456" actId="478"/>
          <ac:picMkLst>
            <pc:docMk/>
            <pc:sldMk cId="1308366345" sldId="374"/>
            <ac:picMk id="5" creationId="{6A318B82-436A-4BD0-BE2D-E74005C5A5CD}"/>
          </ac:picMkLst>
        </pc:picChg>
        <pc:picChg chg="del mod">
          <ac:chgData name="L BY" userId="ae3d450c071d8e39" providerId="LiveId" clId="{A623F091-B309-47AA-BEAC-EE76ADB7B1C3}" dt="2022-01-23T20:52:23.782" v="10462" actId="478"/>
          <ac:picMkLst>
            <pc:docMk/>
            <pc:sldMk cId="1308366345" sldId="374"/>
            <ac:picMk id="8" creationId="{514E0EB7-FABF-466E-AE72-5EB617FD78D1}"/>
          </ac:picMkLst>
        </pc:picChg>
        <pc:picChg chg="add mod">
          <ac:chgData name="L BY" userId="ae3d450c071d8e39" providerId="LiveId" clId="{A623F091-B309-47AA-BEAC-EE76ADB7B1C3}" dt="2022-01-23T20:51:51.646" v="10461" actId="1076"/>
          <ac:picMkLst>
            <pc:docMk/>
            <pc:sldMk cId="1308366345" sldId="374"/>
            <ac:picMk id="10" creationId="{C1C208FF-AC2A-4BE5-AF51-92093E530771}"/>
          </ac:picMkLst>
        </pc:picChg>
        <pc:picChg chg="add mod">
          <ac:chgData name="L BY" userId="ae3d450c071d8e39" providerId="LiveId" clId="{A623F091-B309-47AA-BEAC-EE76ADB7B1C3}" dt="2022-01-23T20:52:37.953" v="10474" actId="1038"/>
          <ac:picMkLst>
            <pc:docMk/>
            <pc:sldMk cId="1308366345" sldId="374"/>
            <ac:picMk id="13" creationId="{14B28524-B8BC-44AD-8EAC-CA8785555AAB}"/>
          </ac:picMkLst>
        </pc:picChg>
      </pc:sldChg>
      <pc:sldChg chg="addSp modSp mod modNotesTx">
        <pc:chgData name="L BY" userId="ae3d450c071d8e39" providerId="LiveId" clId="{A623F091-B309-47AA-BEAC-EE76ADB7B1C3}" dt="2022-01-23T22:37:42.773" v="10735" actId="20577"/>
        <pc:sldMkLst>
          <pc:docMk/>
          <pc:sldMk cId="1289085223" sldId="375"/>
        </pc:sldMkLst>
        <pc:spChg chg="add mod">
          <ac:chgData name="L BY" userId="ae3d450c071d8e39" providerId="LiveId" clId="{A623F091-B309-47AA-BEAC-EE76ADB7B1C3}" dt="2022-01-23T17:40:13.773" v="9608" actId="20577"/>
          <ac:spMkLst>
            <pc:docMk/>
            <pc:sldMk cId="1289085223" sldId="375"/>
            <ac:spMk id="12" creationId="{DA7BA323-2B1D-4E66-9B42-BBD8D785D5FA}"/>
          </ac:spMkLst>
        </pc:spChg>
        <pc:spChg chg="mod">
          <ac:chgData name="L BY" userId="ae3d450c071d8e39" providerId="LiveId" clId="{A623F091-B309-47AA-BEAC-EE76ADB7B1C3}" dt="2022-01-21T10:41:09.047" v="6158" actId="1037"/>
          <ac:spMkLst>
            <pc:docMk/>
            <pc:sldMk cId="1289085223" sldId="375"/>
            <ac:spMk id="14" creationId="{A96B96B5-53AB-46B9-AC30-A08A560F6D43}"/>
          </ac:spMkLst>
        </pc:spChg>
        <pc:picChg chg="mod">
          <ac:chgData name="L BY" userId="ae3d450c071d8e39" providerId="LiveId" clId="{A623F091-B309-47AA-BEAC-EE76ADB7B1C3}" dt="2022-01-21T10:40:47.552" v="6129" actId="1035"/>
          <ac:picMkLst>
            <pc:docMk/>
            <pc:sldMk cId="1289085223" sldId="375"/>
            <ac:picMk id="5" creationId="{EABD158B-0AD5-402F-8795-C1B2FEEC5C8D}"/>
          </ac:picMkLst>
        </pc:picChg>
        <pc:picChg chg="mod">
          <ac:chgData name="L BY" userId="ae3d450c071d8e39" providerId="LiveId" clId="{A623F091-B309-47AA-BEAC-EE76ADB7B1C3}" dt="2022-01-21T10:40:56.836" v="6139" actId="1035"/>
          <ac:picMkLst>
            <pc:docMk/>
            <pc:sldMk cId="1289085223" sldId="375"/>
            <ac:picMk id="7" creationId="{840943E2-2A59-4BEB-8A26-94F26968BDF2}"/>
          </ac:picMkLst>
        </pc:picChg>
        <pc:picChg chg="add mod">
          <ac:chgData name="L BY" userId="ae3d450c071d8e39" providerId="LiveId" clId="{A623F091-B309-47AA-BEAC-EE76ADB7B1C3}" dt="2022-01-21T10:40:47.552" v="6129" actId="1035"/>
          <ac:picMkLst>
            <pc:docMk/>
            <pc:sldMk cId="1289085223" sldId="375"/>
            <ac:picMk id="6146" creationId="{222AA582-0120-4CF6-A492-A738D4F44A88}"/>
          </ac:picMkLst>
        </pc:picChg>
        <pc:picChg chg="add mod">
          <ac:chgData name="L BY" userId="ae3d450c071d8e39" providerId="LiveId" clId="{A623F091-B309-47AA-BEAC-EE76ADB7B1C3}" dt="2022-01-21T10:40:56.836" v="6139" actId="1035"/>
          <ac:picMkLst>
            <pc:docMk/>
            <pc:sldMk cId="1289085223" sldId="375"/>
            <ac:picMk id="6148" creationId="{2E98D184-15DA-4DCC-B2CE-46DE1E014773}"/>
          </ac:picMkLst>
        </pc:picChg>
        <pc:picChg chg="add mod">
          <ac:chgData name="L BY" userId="ae3d450c071d8e39" providerId="LiveId" clId="{A623F091-B309-47AA-BEAC-EE76ADB7B1C3}" dt="2022-01-21T10:40:47.552" v="6129" actId="1035"/>
          <ac:picMkLst>
            <pc:docMk/>
            <pc:sldMk cId="1289085223" sldId="375"/>
            <ac:picMk id="6150" creationId="{3DF737C8-3DEF-4E1C-B7F8-F8673923C4C7}"/>
          </ac:picMkLst>
        </pc:picChg>
        <pc:picChg chg="add mod">
          <ac:chgData name="L BY" userId="ae3d450c071d8e39" providerId="LiveId" clId="{A623F091-B309-47AA-BEAC-EE76ADB7B1C3}" dt="2022-01-21T10:40:56.836" v="6139" actId="1035"/>
          <ac:picMkLst>
            <pc:docMk/>
            <pc:sldMk cId="1289085223" sldId="375"/>
            <ac:picMk id="6152" creationId="{3C1D1F24-C5EB-40D1-B4C1-E4F9E282A13E}"/>
          </ac:picMkLst>
        </pc:picChg>
      </pc:sldChg>
      <pc:sldChg chg="addSp delSp modSp mod modAnim modNotesTx">
        <pc:chgData name="L BY" userId="ae3d450c071d8e39" providerId="LiveId" clId="{A623F091-B309-47AA-BEAC-EE76ADB7B1C3}" dt="2022-01-23T17:41:55.465" v="9646" actId="1076"/>
        <pc:sldMkLst>
          <pc:docMk/>
          <pc:sldMk cId="2878118338" sldId="376"/>
        </pc:sldMkLst>
        <pc:spChg chg="add del mod">
          <ac:chgData name="L BY" userId="ae3d450c071d8e39" providerId="LiveId" clId="{A623F091-B309-47AA-BEAC-EE76ADB7B1C3}" dt="2022-01-20T20:25:59.727" v="4894" actId="478"/>
          <ac:spMkLst>
            <pc:docMk/>
            <pc:sldMk cId="2878118338" sldId="376"/>
            <ac:spMk id="4" creationId="{DCB055B3-F9A9-4D45-8BAC-77E5BBE2D514}"/>
          </ac:spMkLst>
        </pc:spChg>
        <pc:spChg chg="add mod">
          <ac:chgData name="L BY" userId="ae3d450c071d8e39" providerId="LiveId" clId="{A623F091-B309-47AA-BEAC-EE76ADB7B1C3}" dt="2022-01-20T20:47:15.624" v="5087" actId="1035"/>
          <ac:spMkLst>
            <pc:docMk/>
            <pc:sldMk cId="2878118338" sldId="376"/>
            <ac:spMk id="8" creationId="{093D7F21-3017-4A60-B884-47822F9FE434}"/>
          </ac:spMkLst>
        </pc:spChg>
        <pc:spChg chg="add mod">
          <ac:chgData name="L BY" userId="ae3d450c071d8e39" providerId="LiveId" clId="{A623F091-B309-47AA-BEAC-EE76ADB7B1C3}" dt="2022-01-23T17:41:55.465" v="9646" actId="1076"/>
          <ac:spMkLst>
            <pc:docMk/>
            <pc:sldMk cId="2878118338" sldId="376"/>
            <ac:spMk id="15" creationId="{FEECDD23-0F66-4181-947E-5DE6F65F1EC3}"/>
          </ac:spMkLst>
        </pc:spChg>
        <pc:spChg chg="add mod">
          <ac:chgData name="L BY" userId="ae3d450c071d8e39" providerId="LiveId" clId="{A623F091-B309-47AA-BEAC-EE76ADB7B1C3}" dt="2022-01-20T20:47:15.624" v="5087" actId="1035"/>
          <ac:spMkLst>
            <pc:docMk/>
            <pc:sldMk cId="2878118338" sldId="376"/>
            <ac:spMk id="16" creationId="{9E186423-D5B5-4FB4-9767-96DD74CFAE59}"/>
          </ac:spMkLst>
        </pc:spChg>
        <pc:spChg chg="add mod">
          <ac:chgData name="L BY" userId="ae3d450c071d8e39" providerId="LiveId" clId="{A623F091-B309-47AA-BEAC-EE76ADB7B1C3}" dt="2022-01-20T20:47:15.624" v="5087" actId="1035"/>
          <ac:spMkLst>
            <pc:docMk/>
            <pc:sldMk cId="2878118338" sldId="376"/>
            <ac:spMk id="17" creationId="{E4899F86-042F-4A4E-9F4B-C54F777BA7A2}"/>
          </ac:spMkLst>
        </pc:spChg>
        <pc:spChg chg="add mod">
          <ac:chgData name="L BY" userId="ae3d450c071d8e39" providerId="LiveId" clId="{A623F091-B309-47AA-BEAC-EE76ADB7B1C3}" dt="2022-01-20T20:47:15.624" v="5087" actId="1035"/>
          <ac:spMkLst>
            <pc:docMk/>
            <pc:sldMk cId="2878118338" sldId="376"/>
            <ac:spMk id="21" creationId="{546D2AD5-C12A-4BC9-9C1D-B47D624D19F9}"/>
          </ac:spMkLst>
        </pc:spChg>
        <pc:spChg chg="add mod">
          <ac:chgData name="L BY" userId="ae3d450c071d8e39" providerId="LiveId" clId="{A623F091-B309-47AA-BEAC-EE76ADB7B1C3}" dt="2022-01-20T20:47:15.624" v="5087" actId="1035"/>
          <ac:spMkLst>
            <pc:docMk/>
            <pc:sldMk cId="2878118338" sldId="376"/>
            <ac:spMk id="22" creationId="{7AA1E839-2EB1-45BD-9B75-3376422B7369}"/>
          </ac:spMkLst>
        </pc:spChg>
        <pc:spChg chg="add mod">
          <ac:chgData name="L BY" userId="ae3d450c071d8e39" providerId="LiveId" clId="{A623F091-B309-47AA-BEAC-EE76ADB7B1C3}" dt="2022-01-20T20:48:05.309" v="5112" actId="1076"/>
          <ac:spMkLst>
            <pc:docMk/>
            <pc:sldMk cId="2878118338" sldId="376"/>
            <ac:spMk id="24" creationId="{F5ED3FD0-7C8C-4D40-B260-4316596D5447}"/>
          </ac:spMkLst>
        </pc:spChg>
        <pc:spChg chg="add del mod">
          <ac:chgData name="L BY" userId="ae3d450c071d8e39" providerId="LiveId" clId="{A623F091-B309-47AA-BEAC-EE76ADB7B1C3}" dt="2022-01-20T20:45:00.223" v="5045"/>
          <ac:spMkLst>
            <pc:docMk/>
            <pc:sldMk cId="2878118338" sldId="376"/>
            <ac:spMk id="25" creationId="{99A93ED4-CD0C-4CA4-8A1B-7E01724A6D47}"/>
          </ac:spMkLst>
        </pc:spChg>
        <pc:spChg chg="add mod">
          <ac:chgData name="L BY" userId="ae3d450c071d8e39" providerId="LiveId" clId="{A623F091-B309-47AA-BEAC-EE76ADB7B1C3}" dt="2022-01-20T20:48:01.984" v="5111" actId="1076"/>
          <ac:spMkLst>
            <pc:docMk/>
            <pc:sldMk cId="2878118338" sldId="376"/>
            <ac:spMk id="27" creationId="{10069E59-1EBF-45D0-A3E4-5200A3B8B0C2}"/>
          </ac:spMkLst>
        </pc:spChg>
        <pc:spChg chg="del mod">
          <ac:chgData name="L BY" userId="ae3d450c071d8e39" providerId="LiveId" clId="{A623F091-B309-47AA-BEAC-EE76ADB7B1C3}" dt="2022-01-20T20:45:26.152" v="5051" actId="478"/>
          <ac:spMkLst>
            <pc:docMk/>
            <pc:sldMk cId="2878118338" sldId="376"/>
            <ac:spMk id="53" creationId="{D4168C2A-8868-401A-9292-32B61BECE619}"/>
          </ac:spMkLst>
        </pc:spChg>
        <pc:picChg chg="del">
          <ac:chgData name="L BY" userId="ae3d450c071d8e39" providerId="LiveId" clId="{A623F091-B309-47AA-BEAC-EE76ADB7B1C3}" dt="2022-01-20T20:25:55.282" v="4891" actId="478"/>
          <ac:picMkLst>
            <pc:docMk/>
            <pc:sldMk cId="2878118338" sldId="376"/>
            <ac:picMk id="5" creationId="{00E5C6C8-7647-4CC1-92BD-82876C4CDE13}"/>
          </ac:picMkLst>
        </pc:picChg>
        <pc:picChg chg="add mod">
          <ac:chgData name="L BY" userId="ae3d450c071d8e39" providerId="LiveId" clId="{A623F091-B309-47AA-BEAC-EE76ADB7B1C3}" dt="2022-01-20T20:47:15.624" v="5087" actId="1035"/>
          <ac:picMkLst>
            <pc:docMk/>
            <pc:sldMk cId="2878118338" sldId="376"/>
            <ac:picMk id="6" creationId="{002B87C9-3DF1-4AAD-8184-99A35184FEDB}"/>
          </ac:picMkLst>
        </pc:picChg>
        <pc:picChg chg="del">
          <ac:chgData name="L BY" userId="ae3d450c071d8e39" providerId="LiveId" clId="{A623F091-B309-47AA-BEAC-EE76ADB7B1C3}" dt="2022-01-20T20:26:05.794" v="4895" actId="478"/>
          <ac:picMkLst>
            <pc:docMk/>
            <pc:sldMk cId="2878118338" sldId="376"/>
            <ac:picMk id="7" creationId="{AB619515-B15D-438F-B936-06BBEE336943}"/>
          </ac:picMkLst>
        </pc:picChg>
        <pc:picChg chg="del">
          <ac:chgData name="L BY" userId="ae3d450c071d8e39" providerId="LiveId" clId="{A623F091-B309-47AA-BEAC-EE76ADB7B1C3}" dt="2022-01-20T20:26:07.442" v="4896" actId="478"/>
          <ac:picMkLst>
            <pc:docMk/>
            <pc:sldMk cId="2878118338" sldId="376"/>
            <ac:picMk id="9" creationId="{31A180B2-F297-482F-9A28-964551469AF2}"/>
          </ac:picMkLst>
        </pc:picChg>
        <pc:picChg chg="add mod">
          <ac:chgData name="L BY" userId="ae3d450c071d8e39" providerId="LiveId" clId="{A623F091-B309-47AA-BEAC-EE76ADB7B1C3}" dt="2022-01-20T20:47:15.624" v="5087" actId="1035"/>
          <ac:picMkLst>
            <pc:docMk/>
            <pc:sldMk cId="2878118338" sldId="376"/>
            <ac:picMk id="7170" creationId="{43D4EABD-672B-416E-8892-5E7A3BE68EE7}"/>
          </ac:picMkLst>
        </pc:picChg>
        <pc:picChg chg="add mod">
          <ac:chgData name="L BY" userId="ae3d450c071d8e39" providerId="LiveId" clId="{A623F091-B309-47AA-BEAC-EE76ADB7B1C3}" dt="2022-01-20T20:47:15.624" v="5087" actId="1035"/>
          <ac:picMkLst>
            <pc:docMk/>
            <pc:sldMk cId="2878118338" sldId="376"/>
            <ac:picMk id="7172" creationId="{1A5C83BE-97A5-4B36-8C5A-2FB7C55E72F9}"/>
          </ac:picMkLst>
        </pc:picChg>
        <pc:cxnChg chg="add del mod">
          <ac:chgData name="L BY" userId="ae3d450c071d8e39" providerId="LiveId" clId="{A623F091-B309-47AA-BEAC-EE76ADB7B1C3}" dt="2022-01-20T20:42:39.042" v="4944" actId="478"/>
          <ac:cxnSpMkLst>
            <pc:docMk/>
            <pc:sldMk cId="2878118338" sldId="376"/>
            <ac:cxnSpMk id="12" creationId="{060E8B78-7892-403E-A604-9595592FF887}"/>
          </ac:cxnSpMkLst>
        </pc:cxnChg>
        <pc:cxnChg chg="add del mod">
          <ac:chgData name="L BY" userId="ae3d450c071d8e39" providerId="LiveId" clId="{A623F091-B309-47AA-BEAC-EE76ADB7B1C3}" dt="2022-01-20T20:42:39.965" v="4945" actId="478"/>
          <ac:cxnSpMkLst>
            <pc:docMk/>
            <pc:sldMk cId="2878118338" sldId="376"/>
            <ac:cxnSpMk id="14" creationId="{FBA93977-250D-487D-B2C6-A5CBED83A2F4}"/>
          </ac:cxnSpMkLst>
        </pc:cxnChg>
      </pc:sldChg>
      <pc:sldChg chg="addSp delSp modSp mod modNotesTx">
        <pc:chgData name="L BY" userId="ae3d450c071d8e39" providerId="LiveId" clId="{A623F091-B309-47AA-BEAC-EE76ADB7B1C3}" dt="2022-02-01T11:02:36.581" v="14334" actId="20577"/>
        <pc:sldMkLst>
          <pc:docMk/>
          <pc:sldMk cId="2710083523" sldId="377"/>
        </pc:sldMkLst>
        <pc:spChg chg="del">
          <ac:chgData name="L BY" userId="ae3d450c071d8e39" providerId="LiveId" clId="{A623F091-B309-47AA-BEAC-EE76ADB7B1C3}" dt="2022-01-23T17:52:06.333" v="9910" actId="478"/>
          <ac:spMkLst>
            <pc:docMk/>
            <pc:sldMk cId="2710083523" sldId="377"/>
            <ac:spMk id="2" creationId="{544837DC-431C-44FA-A948-95C07B507498}"/>
          </ac:spMkLst>
        </pc:spChg>
        <pc:spChg chg="add mod ord">
          <ac:chgData name="L BY" userId="ae3d450c071d8e39" providerId="LiveId" clId="{A623F091-B309-47AA-BEAC-EE76ADB7B1C3}" dt="2022-02-01T09:14:17.478" v="13762" actId="167"/>
          <ac:spMkLst>
            <pc:docMk/>
            <pc:sldMk cId="2710083523" sldId="377"/>
            <ac:spMk id="2" creationId="{833226D1-D56F-4097-A9B7-0F026EEDB00B}"/>
          </ac:spMkLst>
        </pc:spChg>
        <pc:spChg chg="add del mod">
          <ac:chgData name="L BY" userId="ae3d450c071d8e39" providerId="LiveId" clId="{A623F091-B309-47AA-BEAC-EE76ADB7B1C3}" dt="2022-01-20T22:59:17.082" v="5655" actId="478"/>
          <ac:spMkLst>
            <pc:docMk/>
            <pc:sldMk cId="2710083523" sldId="377"/>
            <ac:spMk id="4" creationId="{D0C2D947-08AD-4F8E-9F0C-3848DDE299FB}"/>
          </ac:spMkLst>
        </pc:spChg>
        <pc:spChg chg="mod">
          <ac:chgData name="L BY" userId="ae3d450c071d8e39" providerId="LiveId" clId="{A623F091-B309-47AA-BEAC-EE76ADB7B1C3}" dt="2022-02-01T11:02:36.581" v="14334" actId="20577"/>
          <ac:spMkLst>
            <pc:docMk/>
            <pc:sldMk cId="2710083523" sldId="377"/>
            <ac:spMk id="8" creationId="{10CCC40B-A85C-4496-8E84-6E908E3B87D9}"/>
          </ac:spMkLst>
        </pc:spChg>
        <pc:spChg chg="del mod">
          <ac:chgData name="L BY" userId="ae3d450c071d8e39" providerId="LiveId" clId="{A623F091-B309-47AA-BEAC-EE76ADB7B1C3}" dt="2022-01-17T15:32:58.551" v="987"/>
          <ac:spMkLst>
            <pc:docMk/>
            <pc:sldMk cId="2710083523" sldId="377"/>
            <ac:spMk id="12" creationId="{1D2E91CF-AE3C-429A-8F4D-90627C293ED3}"/>
          </ac:spMkLst>
        </pc:spChg>
        <pc:spChg chg="add del mod">
          <ac:chgData name="L BY" userId="ae3d450c071d8e39" providerId="LiveId" clId="{A623F091-B309-47AA-BEAC-EE76ADB7B1C3}" dt="2022-01-20T22:59:12.421" v="5654"/>
          <ac:spMkLst>
            <pc:docMk/>
            <pc:sldMk cId="2710083523" sldId="377"/>
            <ac:spMk id="15" creationId="{4E60C742-2AEB-49B1-8FBC-D5E1BBCC7B6C}"/>
          </ac:spMkLst>
        </pc:spChg>
        <pc:spChg chg="add del mod">
          <ac:chgData name="L BY" userId="ae3d450c071d8e39" providerId="LiveId" clId="{A623F091-B309-47AA-BEAC-EE76ADB7B1C3}" dt="2022-01-20T22:59:12.421" v="5654"/>
          <ac:spMkLst>
            <pc:docMk/>
            <pc:sldMk cId="2710083523" sldId="377"/>
            <ac:spMk id="16" creationId="{42B7863B-1F7B-47EC-8DAC-D5D28902365F}"/>
          </ac:spMkLst>
        </pc:spChg>
        <pc:spChg chg="add del mod">
          <ac:chgData name="L BY" userId="ae3d450c071d8e39" providerId="LiveId" clId="{A623F091-B309-47AA-BEAC-EE76ADB7B1C3}" dt="2022-01-20T22:59:12.421" v="5654"/>
          <ac:spMkLst>
            <pc:docMk/>
            <pc:sldMk cId="2710083523" sldId="377"/>
            <ac:spMk id="19" creationId="{A88404DF-86EE-43A1-9105-D92E9C02D527}"/>
          </ac:spMkLst>
        </pc:spChg>
        <pc:spChg chg="add del mod">
          <ac:chgData name="L BY" userId="ae3d450c071d8e39" providerId="LiveId" clId="{A623F091-B309-47AA-BEAC-EE76ADB7B1C3}" dt="2022-01-20T22:59:12.421" v="5654"/>
          <ac:spMkLst>
            <pc:docMk/>
            <pc:sldMk cId="2710083523" sldId="377"/>
            <ac:spMk id="20" creationId="{C2EF6F8F-A971-4C46-A414-6AE47B00E2F7}"/>
          </ac:spMkLst>
        </pc:spChg>
        <pc:spChg chg="add del mod">
          <ac:chgData name="L BY" userId="ae3d450c071d8e39" providerId="LiveId" clId="{A623F091-B309-47AA-BEAC-EE76ADB7B1C3}" dt="2022-01-20T22:59:12.421" v="5654"/>
          <ac:spMkLst>
            <pc:docMk/>
            <pc:sldMk cId="2710083523" sldId="377"/>
            <ac:spMk id="21" creationId="{F2C69380-298E-4F29-9060-BAC98B0376AD}"/>
          </ac:spMkLst>
        </pc:spChg>
        <pc:spChg chg="add del mod">
          <ac:chgData name="L BY" userId="ae3d450c071d8e39" providerId="LiveId" clId="{A623F091-B309-47AA-BEAC-EE76ADB7B1C3}" dt="2022-01-20T22:59:12.421" v="5654"/>
          <ac:spMkLst>
            <pc:docMk/>
            <pc:sldMk cId="2710083523" sldId="377"/>
            <ac:spMk id="22" creationId="{1B51DE6A-23AC-44B4-AC8C-C381585E036B}"/>
          </ac:spMkLst>
        </pc:spChg>
        <pc:spChg chg="add del mod">
          <ac:chgData name="L BY" userId="ae3d450c071d8e39" providerId="LiveId" clId="{A623F091-B309-47AA-BEAC-EE76ADB7B1C3}" dt="2022-01-20T22:59:12.421" v="5654"/>
          <ac:spMkLst>
            <pc:docMk/>
            <pc:sldMk cId="2710083523" sldId="377"/>
            <ac:spMk id="23" creationId="{BE1FF215-A19E-4D27-8ECD-EC52F986FABF}"/>
          </ac:spMkLst>
        </pc:spChg>
        <pc:spChg chg="add del mod">
          <ac:chgData name="L BY" userId="ae3d450c071d8e39" providerId="LiveId" clId="{A623F091-B309-47AA-BEAC-EE76ADB7B1C3}" dt="2022-01-20T22:59:12.421" v="5654"/>
          <ac:spMkLst>
            <pc:docMk/>
            <pc:sldMk cId="2710083523" sldId="377"/>
            <ac:spMk id="24" creationId="{416AA066-A85F-4306-94AC-5C52EC425CB2}"/>
          </ac:spMkLst>
        </pc:spChg>
        <pc:spChg chg="add del mod">
          <ac:chgData name="L BY" userId="ae3d450c071d8e39" providerId="LiveId" clId="{A623F091-B309-47AA-BEAC-EE76ADB7B1C3}" dt="2022-01-20T22:59:12.421" v="5654"/>
          <ac:spMkLst>
            <pc:docMk/>
            <pc:sldMk cId="2710083523" sldId="377"/>
            <ac:spMk id="25" creationId="{889A0629-A798-4F97-9FD6-07D0C652219C}"/>
          </ac:spMkLst>
        </pc:spChg>
        <pc:spChg chg="add del mod">
          <ac:chgData name="L BY" userId="ae3d450c071d8e39" providerId="LiveId" clId="{A623F091-B309-47AA-BEAC-EE76ADB7B1C3}" dt="2022-01-20T22:59:12.421" v="5654"/>
          <ac:spMkLst>
            <pc:docMk/>
            <pc:sldMk cId="2710083523" sldId="377"/>
            <ac:spMk id="26" creationId="{A5620C4F-CB52-41C0-9B5C-50214EB6193E}"/>
          </ac:spMkLst>
        </pc:spChg>
        <pc:spChg chg="add del mod">
          <ac:chgData name="L BY" userId="ae3d450c071d8e39" providerId="LiveId" clId="{A623F091-B309-47AA-BEAC-EE76ADB7B1C3}" dt="2022-01-20T22:59:12.421" v="5654"/>
          <ac:spMkLst>
            <pc:docMk/>
            <pc:sldMk cId="2710083523" sldId="377"/>
            <ac:spMk id="27" creationId="{F5B6AA2F-45DB-409E-B8DE-B6C39782EF57}"/>
          </ac:spMkLst>
        </pc:spChg>
        <pc:spChg chg="add del mod">
          <ac:chgData name="L BY" userId="ae3d450c071d8e39" providerId="LiveId" clId="{A623F091-B309-47AA-BEAC-EE76ADB7B1C3}" dt="2022-01-20T22:59:12.421" v="5654"/>
          <ac:spMkLst>
            <pc:docMk/>
            <pc:sldMk cId="2710083523" sldId="377"/>
            <ac:spMk id="28" creationId="{08337705-0FFB-4C06-A805-AF14D2066174}"/>
          </ac:spMkLst>
        </pc:spChg>
        <pc:spChg chg="add mod ord">
          <ac:chgData name="L BY" userId="ae3d450c071d8e39" providerId="LiveId" clId="{A623F091-B309-47AA-BEAC-EE76ADB7B1C3}" dt="2022-02-01T09:15:08.361" v="13766" actId="1038"/>
          <ac:spMkLst>
            <pc:docMk/>
            <pc:sldMk cId="2710083523" sldId="377"/>
            <ac:spMk id="30" creationId="{46CB9B48-5443-442B-9A92-9D475A42CF56}"/>
          </ac:spMkLst>
        </pc:spChg>
        <pc:spChg chg="add mod topLvl">
          <ac:chgData name="L BY" userId="ae3d450c071d8e39" providerId="LiveId" clId="{A623F091-B309-47AA-BEAC-EE76ADB7B1C3}" dt="2022-01-22T22:52:16.321" v="8006" actId="165"/>
          <ac:spMkLst>
            <pc:docMk/>
            <pc:sldMk cId="2710083523" sldId="377"/>
            <ac:spMk id="37" creationId="{F9A0F4B6-69C4-4F8F-8DD2-40EEC4622BF3}"/>
          </ac:spMkLst>
        </pc:spChg>
        <pc:spChg chg="add mod topLvl">
          <ac:chgData name="L BY" userId="ae3d450c071d8e39" providerId="LiveId" clId="{A623F091-B309-47AA-BEAC-EE76ADB7B1C3}" dt="2022-01-22T22:52:16.321" v="8006" actId="165"/>
          <ac:spMkLst>
            <pc:docMk/>
            <pc:sldMk cId="2710083523" sldId="377"/>
            <ac:spMk id="38" creationId="{A1394295-4011-45A4-958B-73DBFF093A3E}"/>
          </ac:spMkLst>
        </pc:spChg>
        <pc:spChg chg="add mod topLvl">
          <ac:chgData name="L BY" userId="ae3d450c071d8e39" providerId="LiveId" clId="{A623F091-B309-47AA-BEAC-EE76ADB7B1C3}" dt="2022-01-22T22:52:16.321" v="8006" actId="165"/>
          <ac:spMkLst>
            <pc:docMk/>
            <pc:sldMk cId="2710083523" sldId="377"/>
            <ac:spMk id="41" creationId="{A8F9B7EE-A474-45AA-AC6F-56C109900D45}"/>
          </ac:spMkLst>
        </pc:spChg>
        <pc:spChg chg="add mod topLvl">
          <ac:chgData name="L BY" userId="ae3d450c071d8e39" providerId="LiveId" clId="{A623F091-B309-47AA-BEAC-EE76ADB7B1C3}" dt="2022-01-22T22:52:16.321" v="8006" actId="165"/>
          <ac:spMkLst>
            <pc:docMk/>
            <pc:sldMk cId="2710083523" sldId="377"/>
            <ac:spMk id="42" creationId="{EB32EF4C-6AB9-496C-95C5-8B19657A3F9D}"/>
          </ac:spMkLst>
        </pc:spChg>
        <pc:spChg chg="add mod topLvl">
          <ac:chgData name="L BY" userId="ae3d450c071d8e39" providerId="LiveId" clId="{A623F091-B309-47AA-BEAC-EE76ADB7B1C3}" dt="2022-01-22T22:52:16.321" v="8006" actId="165"/>
          <ac:spMkLst>
            <pc:docMk/>
            <pc:sldMk cId="2710083523" sldId="377"/>
            <ac:spMk id="43" creationId="{7DE97AB5-88DD-4690-AD91-7BD4778ED8F5}"/>
          </ac:spMkLst>
        </pc:spChg>
        <pc:spChg chg="add mod topLvl">
          <ac:chgData name="L BY" userId="ae3d450c071d8e39" providerId="LiveId" clId="{A623F091-B309-47AA-BEAC-EE76ADB7B1C3}" dt="2022-01-22T22:52:16.321" v="8006" actId="165"/>
          <ac:spMkLst>
            <pc:docMk/>
            <pc:sldMk cId="2710083523" sldId="377"/>
            <ac:spMk id="44" creationId="{9BBEA56C-BBB5-42C3-B206-A63992DD7803}"/>
          </ac:spMkLst>
        </pc:spChg>
        <pc:spChg chg="add mod topLvl">
          <ac:chgData name="L BY" userId="ae3d450c071d8e39" providerId="LiveId" clId="{A623F091-B309-47AA-BEAC-EE76ADB7B1C3}" dt="2022-01-22T22:52:16.321" v="8006" actId="165"/>
          <ac:spMkLst>
            <pc:docMk/>
            <pc:sldMk cId="2710083523" sldId="377"/>
            <ac:spMk id="45" creationId="{B612DFA1-8C70-4C9B-8C1C-5B817DBA1504}"/>
          </ac:spMkLst>
        </pc:spChg>
        <pc:spChg chg="add mod topLvl">
          <ac:chgData name="L BY" userId="ae3d450c071d8e39" providerId="LiveId" clId="{A623F091-B309-47AA-BEAC-EE76ADB7B1C3}" dt="2022-01-22T22:52:16.321" v="8006" actId="165"/>
          <ac:spMkLst>
            <pc:docMk/>
            <pc:sldMk cId="2710083523" sldId="377"/>
            <ac:spMk id="46" creationId="{98A5DABB-FE41-492C-A8DA-DDF5587AD5CC}"/>
          </ac:spMkLst>
        </pc:spChg>
        <pc:spChg chg="add mod topLvl">
          <ac:chgData name="L BY" userId="ae3d450c071d8e39" providerId="LiveId" clId="{A623F091-B309-47AA-BEAC-EE76ADB7B1C3}" dt="2022-01-22T22:52:16.321" v="8006" actId="165"/>
          <ac:spMkLst>
            <pc:docMk/>
            <pc:sldMk cId="2710083523" sldId="377"/>
            <ac:spMk id="47" creationId="{3BBC6F03-CDAC-444E-8C02-743DA5F4D30E}"/>
          </ac:spMkLst>
        </pc:spChg>
        <pc:spChg chg="add mod topLvl">
          <ac:chgData name="L BY" userId="ae3d450c071d8e39" providerId="LiveId" clId="{A623F091-B309-47AA-BEAC-EE76ADB7B1C3}" dt="2022-01-22T22:52:16.321" v="8006" actId="165"/>
          <ac:spMkLst>
            <pc:docMk/>
            <pc:sldMk cId="2710083523" sldId="377"/>
            <ac:spMk id="48" creationId="{6E085A84-8581-46C5-B8E1-843626186795}"/>
          </ac:spMkLst>
        </pc:spChg>
        <pc:spChg chg="add mod topLvl">
          <ac:chgData name="L BY" userId="ae3d450c071d8e39" providerId="LiveId" clId="{A623F091-B309-47AA-BEAC-EE76ADB7B1C3}" dt="2022-01-22T22:52:16.321" v="8006" actId="165"/>
          <ac:spMkLst>
            <pc:docMk/>
            <pc:sldMk cId="2710083523" sldId="377"/>
            <ac:spMk id="49" creationId="{DDB6067B-D430-4730-BF7F-CBF8B47D6321}"/>
          </ac:spMkLst>
        </pc:spChg>
        <pc:spChg chg="add mod topLvl">
          <ac:chgData name="L BY" userId="ae3d450c071d8e39" providerId="LiveId" clId="{A623F091-B309-47AA-BEAC-EE76ADB7B1C3}" dt="2022-01-22T22:52:16.321" v="8006" actId="165"/>
          <ac:spMkLst>
            <pc:docMk/>
            <pc:sldMk cId="2710083523" sldId="377"/>
            <ac:spMk id="50" creationId="{8BCD792C-CC09-4ABA-A906-3CD7B678CF5C}"/>
          </ac:spMkLst>
        </pc:spChg>
        <pc:spChg chg="add mod">
          <ac:chgData name="L BY" userId="ae3d450c071d8e39" providerId="LiveId" clId="{A623F091-B309-47AA-BEAC-EE76ADB7B1C3}" dt="2022-02-01T09:34:58.990" v="14031" actId="1036"/>
          <ac:spMkLst>
            <pc:docMk/>
            <pc:sldMk cId="2710083523" sldId="377"/>
            <ac:spMk id="53" creationId="{E2D447F4-CA0D-4B1B-A97E-C51C59AA41DF}"/>
          </ac:spMkLst>
        </pc:spChg>
        <pc:spChg chg="add mod">
          <ac:chgData name="L BY" userId="ae3d450c071d8e39" providerId="LiveId" clId="{A623F091-B309-47AA-BEAC-EE76ADB7B1C3}" dt="2022-02-01T09:35:07.796" v="14038" actId="1035"/>
          <ac:spMkLst>
            <pc:docMk/>
            <pc:sldMk cId="2710083523" sldId="377"/>
            <ac:spMk id="54" creationId="{A8A75940-5263-453F-A54D-A3014DBAC485}"/>
          </ac:spMkLst>
        </pc:spChg>
        <pc:spChg chg="add mod">
          <ac:chgData name="L BY" userId="ae3d450c071d8e39" providerId="LiveId" clId="{A623F091-B309-47AA-BEAC-EE76ADB7B1C3}" dt="2022-02-01T09:35:20.726" v="14043" actId="1035"/>
          <ac:spMkLst>
            <pc:docMk/>
            <pc:sldMk cId="2710083523" sldId="377"/>
            <ac:spMk id="55" creationId="{58384B28-E941-4440-AF30-87FEBFA799BC}"/>
          </ac:spMkLst>
        </pc:spChg>
        <pc:spChg chg="add mod">
          <ac:chgData name="L BY" userId="ae3d450c071d8e39" providerId="LiveId" clId="{A623F091-B309-47AA-BEAC-EE76ADB7B1C3}" dt="2022-02-01T09:35:40.492" v="14054" actId="1037"/>
          <ac:spMkLst>
            <pc:docMk/>
            <pc:sldMk cId="2710083523" sldId="377"/>
            <ac:spMk id="57" creationId="{882DB3CA-D4AA-44DC-92B0-FE4AF6C38C2C}"/>
          </ac:spMkLst>
        </pc:spChg>
        <pc:spChg chg="add mod">
          <ac:chgData name="L BY" userId="ae3d450c071d8e39" providerId="LiveId" clId="{A623F091-B309-47AA-BEAC-EE76ADB7B1C3}" dt="2022-02-01T09:36:48.112" v="14091" actId="1037"/>
          <ac:spMkLst>
            <pc:docMk/>
            <pc:sldMk cId="2710083523" sldId="377"/>
            <ac:spMk id="58" creationId="{DC96D362-7F25-48DA-8C1B-DE1A8F9385D2}"/>
          </ac:spMkLst>
        </pc:spChg>
        <pc:spChg chg="add mod">
          <ac:chgData name="L BY" userId="ae3d450c071d8e39" providerId="LiveId" clId="{A623F091-B309-47AA-BEAC-EE76ADB7B1C3}" dt="2022-02-01T09:36:42.454" v="14088" actId="1076"/>
          <ac:spMkLst>
            <pc:docMk/>
            <pc:sldMk cId="2710083523" sldId="377"/>
            <ac:spMk id="59" creationId="{8DA89125-0F3E-4DD4-B6E9-DE9F3C8A9E24}"/>
          </ac:spMkLst>
        </pc:spChg>
        <pc:grpChg chg="add del mod">
          <ac:chgData name="L BY" userId="ae3d450c071d8e39" providerId="LiveId" clId="{A623F091-B309-47AA-BEAC-EE76ADB7B1C3}" dt="2022-01-22T22:52:16.321" v="8006" actId="165"/>
          <ac:grpSpMkLst>
            <pc:docMk/>
            <pc:sldMk cId="2710083523" sldId="377"/>
            <ac:grpSpMk id="5" creationId="{902DE597-5D91-4D57-B0BD-B1AF80D923EC}"/>
          </ac:grpSpMkLst>
        </pc:grpChg>
        <pc:picChg chg="del mod">
          <ac:chgData name="L BY" userId="ae3d450c071d8e39" providerId="LiveId" clId="{A623F091-B309-47AA-BEAC-EE76ADB7B1C3}" dt="2022-01-20T22:59:08.420" v="5652" actId="478"/>
          <ac:picMkLst>
            <pc:docMk/>
            <pc:sldMk cId="2710083523" sldId="377"/>
            <ac:picMk id="7" creationId="{65606E09-923B-4C62-A150-2A64EB1ED6E8}"/>
          </ac:picMkLst>
        </pc:picChg>
        <pc:picChg chg="add del mod">
          <ac:chgData name="L BY" userId="ae3d450c071d8e39" providerId="LiveId" clId="{A623F091-B309-47AA-BEAC-EE76ADB7B1C3}" dt="2022-01-20T22:59:12.421" v="5654"/>
          <ac:picMkLst>
            <pc:docMk/>
            <pc:sldMk cId="2710083523" sldId="377"/>
            <ac:picMk id="9" creationId="{AEAE6A2F-EA42-44A8-AB90-34D3A545B071}"/>
          </ac:picMkLst>
        </pc:picChg>
        <pc:picChg chg="add del mod">
          <ac:chgData name="L BY" userId="ae3d450c071d8e39" providerId="LiveId" clId="{A623F091-B309-47AA-BEAC-EE76ADB7B1C3}" dt="2022-01-20T22:59:12.421" v="5654"/>
          <ac:picMkLst>
            <pc:docMk/>
            <pc:sldMk cId="2710083523" sldId="377"/>
            <ac:picMk id="10" creationId="{6A570BDE-9220-4CED-B076-414F90B8D80F}"/>
          </ac:picMkLst>
        </pc:picChg>
        <pc:picChg chg="add del mod">
          <ac:chgData name="L BY" userId="ae3d450c071d8e39" providerId="LiveId" clId="{A623F091-B309-47AA-BEAC-EE76ADB7B1C3}" dt="2022-01-20T22:59:12.421" v="5654"/>
          <ac:picMkLst>
            <pc:docMk/>
            <pc:sldMk cId="2710083523" sldId="377"/>
            <ac:picMk id="11" creationId="{4A5EEF3E-A447-4E27-9E3B-7FF7B8429348}"/>
          </ac:picMkLst>
        </pc:picChg>
        <pc:picChg chg="add del mod">
          <ac:chgData name="L BY" userId="ae3d450c071d8e39" providerId="LiveId" clId="{A623F091-B309-47AA-BEAC-EE76ADB7B1C3}" dt="2022-01-20T22:59:12.421" v="5654"/>
          <ac:picMkLst>
            <pc:docMk/>
            <pc:sldMk cId="2710083523" sldId="377"/>
            <ac:picMk id="12" creationId="{E4BE2913-DB80-4F65-AD78-3889B62B2D5A}"/>
          </ac:picMkLst>
        </pc:picChg>
        <pc:picChg chg="add del mod">
          <ac:chgData name="L BY" userId="ae3d450c071d8e39" providerId="LiveId" clId="{A623F091-B309-47AA-BEAC-EE76ADB7B1C3}" dt="2022-01-20T22:59:12.421" v="5654"/>
          <ac:picMkLst>
            <pc:docMk/>
            <pc:sldMk cId="2710083523" sldId="377"/>
            <ac:picMk id="13" creationId="{6BF0AE0F-7EE0-4CEB-8D75-F4A10F13943F}"/>
          </ac:picMkLst>
        </pc:picChg>
        <pc:picChg chg="add del mod">
          <ac:chgData name="L BY" userId="ae3d450c071d8e39" providerId="LiveId" clId="{A623F091-B309-47AA-BEAC-EE76ADB7B1C3}" dt="2022-01-20T22:59:12.421" v="5654"/>
          <ac:picMkLst>
            <pc:docMk/>
            <pc:sldMk cId="2710083523" sldId="377"/>
            <ac:picMk id="14" creationId="{D7065BB5-0843-40D6-ADEE-CD5DEF16404F}"/>
          </ac:picMkLst>
        </pc:picChg>
        <pc:picChg chg="add mod topLvl">
          <ac:chgData name="L BY" userId="ae3d450c071d8e39" providerId="LiveId" clId="{A623F091-B309-47AA-BEAC-EE76ADB7B1C3}" dt="2022-02-01T09:14:23.006" v="13765" actId="167"/>
          <ac:picMkLst>
            <pc:docMk/>
            <pc:sldMk cId="2710083523" sldId="377"/>
            <ac:picMk id="31" creationId="{3FF8DD29-6EC7-463A-A15D-36D6DC734CD6}"/>
          </ac:picMkLst>
        </pc:picChg>
        <pc:picChg chg="add mod topLvl">
          <ac:chgData name="L BY" userId="ae3d450c071d8e39" providerId="LiveId" clId="{A623F091-B309-47AA-BEAC-EE76ADB7B1C3}" dt="2022-01-22T22:52:16.321" v="8006" actId="165"/>
          <ac:picMkLst>
            <pc:docMk/>
            <pc:sldMk cId="2710083523" sldId="377"/>
            <ac:picMk id="32" creationId="{C4288D66-3CB7-4CBB-B099-85DC92062DDF}"/>
          </ac:picMkLst>
        </pc:picChg>
        <pc:picChg chg="add mod topLvl">
          <ac:chgData name="L BY" userId="ae3d450c071d8e39" providerId="LiveId" clId="{A623F091-B309-47AA-BEAC-EE76ADB7B1C3}" dt="2022-02-01T09:58:07.331" v="14194" actId="14100"/>
          <ac:picMkLst>
            <pc:docMk/>
            <pc:sldMk cId="2710083523" sldId="377"/>
            <ac:picMk id="33" creationId="{5DE44045-7635-484E-AC5C-B5254ED36A2E}"/>
          </ac:picMkLst>
        </pc:picChg>
        <pc:picChg chg="add mod topLvl">
          <ac:chgData name="L BY" userId="ae3d450c071d8e39" providerId="LiveId" clId="{A623F091-B309-47AA-BEAC-EE76ADB7B1C3}" dt="2022-02-01T09:35:53.899" v="14065" actId="1037"/>
          <ac:picMkLst>
            <pc:docMk/>
            <pc:sldMk cId="2710083523" sldId="377"/>
            <ac:picMk id="34" creationId="{E0AD6937-1311-4FE1-A97A-220222EE7609}"/>
          </ac:picMkLst>
        </pc:picChg>
        <pc:picChg chg="add mod topLvl">
          <ac:chgData name="L BY" userId="ae3d450c071d8e39" providerId="LiveId" clId="{A623F091-B309-47AA-BEAC-EE76ADB7B1C3}" dt="2022-02-01T09:36:17.128" v="14080" actId="1038"/>
          <ac:picMkLst>
            <pc:docMk/>
            <pc:sldMk cId="2710083523" sldId="377"/>
            <ac:picMk id="35" creationId="{87BC6A1D-51BD-4624-AFB9-2AD500994592}"/>
          </ac:picMkLst>
        </pc:picChg>
        <pc:picChg chg="add mod topLvl">
          <ac:chgData name="L BY" userId="ae3d450c071d8e39" providerId="LiveId" clId="{A623F091-B309-47AA-BEAC-EE76ADB7B1C3}" dt="2022-01-22T22:52:16.321" v="8006" actId="165"/>
          <ac:picMkLst>
            <pc:docMk/>
            <pc:sldMk cId="2710083523" sldId="377"/>
            <ac:picMk id="36" creationId="{FA43F388-5947-4A23-A098-63B26080F0BC}"/>
          </ac:picMkLst>
        </pc:picChg>
        <pc:picChg chg="add del mod">
          <ac:chgData name="L BY" userId="ae3d450c071d8e39" providerId="LiveId" clId="{A623F091-B309-47AA-BEAC-EE76ADB7B1C3}" dt="2022-02-01T09:35:26.183" v="14045"/>
          <ac:picMkLst>
            <pc:docMk/>
            <pc:sldMk cId="2710083523" sldId="377"/>
            <ac:picMk id="56" creationId="{C2CD9471-C0F4-448E-9532-5BD3F0F8D752}"/>
          </ac:picMkLst>
        </pc:picChg>
        <pc:cxnChg chg="add del mod">
          <ac:chgData name="L BY" userId="ae3d450c071d8e39" providerId="LiveId" clId="{A623F091-B309-47AA-BEAC-EE76ADB7B1C3}" dt="2022-01-20T22:59:12.421" v="5654"/>
          <ac:cxnSpMkLst>
            <pc:docMk/>
            <pc:sldMk cId="2710083523" sldId="377"/>
            <ac:cxnSpMk id="17" creationId="{2D5C3A49-A9A8-4DB1-8799-B5C971DC0507}"/>
          </ac:cxnSpMkLst>
        </pc:cxnChg>
        <pc:cxnChg chg="add del mod">
          <ac:chgData name="L BY" userId="ae3d450c071d8e39" providerId="LiveId" clId="{A623F091-B309-47AA-BEAC-EE76ADB7B1C3}" dt="2022-01-20T22:59:12.421" v="5654"/>
          <ac:cxnSpMkLst>
            <pc:docMk/>
            <pc:sldMk cId="2710083523" sldId="377"/>
            <ac:cxnSpMk id="18" creationId="{E65E39A3-553C-48E8-8FB8-FC548943CB50}"/>
          </ac:cxnSpMkLst>
        </pc:cxnChg>
        <pc:cxnChg chg="add del mod">
          <ac:chgData name="L BY" userId="ae3d450c071d8e39" providerId="LiveId" clId="{A623F091-B309-47AA-BEAC-EE76ADB7B1C3}" dt="2022-02-01T09:34:53.751" v="14026" actId="478"/>
          <ac:cxnSpMkLst>
            <pc:docMk/>
            <pc:sldMk cId="2710083523" sldId="377"/>
            <ac:cxnSpMk id="28" creationId="{6951C0DA-FE09-468A-970C-9B6A1583E3CB}"/>
          </ac:cxnSpMkLst>
        </pc:cxnChg>
        <pc:cxnChg chg="add del mod">
          <ac:chgData name="L BY" userId="ae3d450c071d8e39" providerId="LiveId" clId="{A623F091-B309-47AA-BEAC-EE76ADB7B1C3}" dt="2022-02-01T09:34:53.039" v="14025" actId="478"/>
          <ac:cxnSpMkLst>
            <pc:docMk/>
            <pc:sldMk cId="2710083523" sldId="377"/>
            <ac:cxnSpMk id="29" creationId="{BABCC437-6295-429D-A19E-D7E76981AE5E}"/>
          </ac:cxnSpMkLst>
        </pc:cxnChg>
        <pc:cxnChg chg="add del mod">
          <ac:chgData name="L BY" userId="ae3d450c071d8e39" providerId="LiveId" clId="{A623F091-B309-47AA-BEAC-EE76ADB7B1C3}" dt="2022-01-20T22:59:12.421" v="5654"/>
          <ac:cxnSpMkLst>
            <pc:docMk/>
            <pc:sldMk cId="2710083523" sldId="377"/>
            <ac:cxnSpMk id="29" creationId="{CA5E60B0-E514-48CB-95AB-675ACD9C620B}"/>
          </ac:cxnSpMkLst>
        </pc:cxnChg>
        <pc:cxnChg chg="add del mod">
          <ac:chgData name="L BY" userId="ae3d450c071d8e39" providerId="LiveId" clId="{A623F091-B309-47AA-BEAC-EE76ADB7B1C3}" dt="2022-01-20T22:59:12.421" v="5654"/>
          <ac:cxnSpMkLst>
            <pc:docMk/>
            <pc:sldMk cId="2710083523" sldId="377"/>
            <ac:cxnSpMk id="30" creationId="{F3ADD3A4-5F80-43AC-88D3-689FEC61581E}"/>
          </ac:cxnSpMkLst>
        </pc:cxnChg>
        <pc:cxnChg chg="add del mod topLvl">
          <ac:chgData name="L BY" userId="ae3d450c071d8e39" providerId="LiveId" clId="{A623F091-B309-47AA-BEAC-EE76ADB7B1C3}" dt="2022-02-01T09:14:19.646" v="13764" actId="478"/>
          <ac:cxnSpMkLst>
            <pc:docMk/>
            <pc:sldMk cId="2710083523" sldId="377"/>
            <ac:cxnSpMk id="39" creationId="{DFFC76E6-27CD-47E0-8D8F-95C6E74B9C8A}"/>
          </ac:cxnSpMkLst>
        </pc:cxnChg>
        <pc:cxnChg chg="add del mod topLvl">
          <ac:chgData name="L BY" userId="ae3d450c071d8e39" providerId="LiveId" clId="{A623F091-B309-47AA-BEAC-EE76ADB7B1C3}" dt="2022-02-01T09:14:18.647" v="13763" actId="478"/>
          <ac:cxnSpMkLst>
            <pc:docMk/>
            <pc:sldMk cId="2710083523" sldId="377"/>
            <ac:cxnSpMk id="40" creationId="{CC0274BC-DB1A-4F86-8270-3768CA3BA427}"/>
          </ac:cxnSpMkLst>
        </pc:cxnChg>
        <pc:cxnChg chg="add mod topLvl">
          <ac:chgData name="L BY" userId="ae3d450c071d8e39" providerId="LiveId" clId="{A623F091-B309-47AA-BEAC-EE76ADB7B1C3}" dt="2022-02-01T09:58:07.331" v="14194" actId="14100"/>
          <ac:cxnSpMkLst>
            <pc:docMk/>
            <pc:sldMk cId="2710083523" sldId="377"/>
            <ac:cxnSpMk id="51" creationId="{B207177B-FB36-442C-8D60-BDC14DA9F545}"/>
          </ac:cxnSpMkLst>
        </pc:cxnChg>
        <pc:cxnChg chg="add mod topLvl">
          <ac:chgData name="L BY" userId="ae3d450c071d8e39" providerId="LiveId" clId="{A623F091-B309-47AA-BEAC-EE76ADB7B1C3}" dt="2022-01-22T22:52:16.321" v="8006" actId="165"/>
          <ac:cxnSpMkLst>
            <pc:docMk/>
            <pc:sldMk cId="2710083523" sldId="377"/>
            <ac:cxnSpMk id="52" creationId="{56E0844E-00E5-4504-BC93-6B834F5188CA}"/>
          </ac:cxnSpMkLst>
        </pc:cxnChg>
      </pc:sldChg>
      <pc:sldChg chg="addSp modSp mod modNotesTx">
        <pc:chgData name="L BY" userId="ae3d450c071d8e39" providerId="LiveId" clId="{A623F091-B309-47AA-BEAC-EE76ADB7B1C3}" dt="2022-02-01T13:51:11.460" v="14446" actId="20577"/>
        <pc:sldMkLst>
          <pc:docMk/>
          <pc:sldMk cId="247136546" sldId="381"/>
        </pc:sldMkLst>
        <pc:spChg chg="add mod">
          <ac:chgData name="L BY" userId="ae3d450c071d8e39" providerId="LiveId" clId="{A623F091-B309-47AA-BEAC-EE76ADB7B1C3}" dt="2022-01-17T13:15:54.490" v="441" actId="1035"/>
          <ac:spMkLst>
            <pc:docMk/>
            <pc:sldMk cId="247136546" sldId="381"/>
            <ac:spMk id="7" creationId="{4857E309-7147-4CAB-B7B0-1B52E9536FCA}"/>
          </ac:spMkLst>
        </pc:spChg>
        <pc:spChg chg="mod">
          <ac:chgData name="L BY" userId="ae3d450c071d8e39" providerId="LiveId" clId="{A623F091-B309-47AA-BEAC-EE76ADB7B1C3}" dt="2022-01-17T13:15:54.490" v="441" actId="1035"/>
          <ac:spMkLst>
            <pc:docMk/>
            <pc:sldMk cId="247136546" sldId="381"/>
            <ac:spMk id="17" creationId="{6F7B039A-FDAA-4ED4-8DC8-7A0C64231B22}"/>
          </ac:spMkLst>
        </pc:spChg>
        <pc:graphicFrameChg chg="add mod modGraphic">
          <ac:chgData name="L BY" userId="ae3d450c071d8e39" providerId="LiveId" clId="{A623F091-B309-47AA-BEAC-EE76ADB7B1C3}" dt="2022-01-23T17:47:16.497" v="9722" actId="122"/>
          <ac:graphicFrameMkLst>
            <pc:docMk/>
            <pc:sldMk cId="247136546" sldId="381"/>
            <ac:graphicFrameMk id="2" creationId="{E76832F7-9B20-442B-8D45-F58507A58F83}"/>
          </ac:graphicFrameMkLst>
        </pc:graphicFrameChg>
        <pc:picChg chg="mod">
          <ac:chgData name="L BY" userId="ae3d450c071d8e39" providerId="LiveId" clId="{A623F091-B309-47AA-BEAC-EE76ADB7B1C3}" dt="2022-01-17T13:15:38.773" v="424" actId="1036"/>
          <ac:picMkLst>
            <pc:docMk/>
            <pc:sldMk cId="247136546" sldId="381"/>
            <ac:picMk id="14" creationId="{D367D2C6-3D00-4B4F-9A42-47845F21FFDA}"/>
          </ac:picMkLst>
        </pc:picChg>
        <pc:picChg chg="mod">
          <ac:chgData name="L BY" userId="ae3d450c071d8e39" providerId="LiveId" clId="{A623F091-B309-47AA-BEAC-EE76ADB7B1C3}" dt="2022-01-17T13:15:38.773" v="424" actId="1036"/>
          <ac:picMkLst>
            <pc:docMk/>
            <pc:sldMk cId="247136546" sldId="381"/>
            <ac:picMk id="15" creationId="{6BB1461C-38ED-44AC-8AEE-C9CE345C7692}"/>
          </ac:picMkLst>
        </pc:picChg>
      </pc:sldChg>
      <pc:sldChg chg="addSp delSp modSp mod">
        <pc:chgData name="L BY" userId="ae3d450c071d8e39" providerId="LiveId" clId="{A623F091-B309-47AA-BEAC-EE76ADB7B1C3}" dt="2022-01-23T18:55:43.407" v="10127" actId="122"/>
        <pc:sldMkLst>
          <pc:docMk/>
          <pc:sldMk cId="3810767157" sldId="382"/>
        </pc:sldMkLst>
        <pc:spChg chg="add mod">
          <ac:chgData name="L BY" userId="ae3d450c071d8e39" providerId="LiveId" clId="{A623F091-B309-47AA-BEAC-EE76ADB7B1C3}" dt="2022-01-17T13:16:08.403" v="466" actId="1035"/>
          <ac:spMkLst>
            <pc:docMk/>
            <pc:sldMk cId="3810767157" sldId="382"/>
            <ac:spMk id="2" creationId="{ED4DD875-3A87-4454-9375-077B7537244F}"/>
          </ac:spMkLst>
        </pc:spChg>
        <pc:spChg chg="add mod">
          <ac:chgData name="L BY" userId="ae3d450c071d8e39" providerId="LiveId" clId="{A623F091-B309-47AA-BEAC-EE76ADB7B1C3}" dt="2022-01-17T13:16:08.403" v="466" actId="1035"/>
          <ac:spMkLst>
            <pc:docMk/>
            <pc:sldMk cId="3810767157" sldId="382"/>
            <ac:spMk id="9" creationId="{6091C329-E13C-4D27-ADC5-35BF2ADC576B}"/>
          </ac:spMkLst>
        </pc:spChg>
        <pc:spChg chg="add del mod">
          <ac:chgData name="L BY" userId="ae3d450c071d8e39" providerId="LiveId" clId="{A623F091-B309-47AA-BEAC-EE76ADB7B1C3}" dt="2022-01-20T13:23:27.903" v="4405"/>
          <ac:spMkLst>
            <pc:docMk/>
            <pc:sldMk cId="3810767157" sldId="382"/>
            <ac:spMk id="10" creationId="{81281370-E655-404D-9BFC-2AA2CE9397D0}"/>
          </ac:spMkLst>
        </pc:spChg>
        <pc:spChg chg="del">
          <ac:chgData name="L BY" userId="ae3d450c071d8e39" providerId="LiveId" clId="{A623F091-B309-47AA-BEAC-EE76ADB7B1C3}" dt="2022-01-17T13:12:01.299" v="337" actId="478"/>
          <ac:spMkLst>
            <pc:docMk/>
            <pc:sldMk cId="3810767157" sldId="382"/>
            <ac:spMk id="14" creationId="{62800F39-3FD5-4331-BA85-FED6193535DB}"/>
          </ac:spMkLst>
        </pc:spChg>
        <pc:graphicFrameChg chg="add mod modGraphic">
          <ac:chgData name="L BY" userId="ae3d450c071d8e39" providerId="LiveId" clId="{A623F091-B309-47AA-BEAC-EE76ADB7B1C3}" dt="2022-01-23T18:55:43.407" v="10127" actId="122"/>
          <ac:graphicFrameMkLst>
            <pc:docMk/>
            <pc:sldMk cId="3810767157" sldId="382"/>
            <ac:graphicFrameMk id="7" creationId="{65FE96EB-295C-4788-B3EA-46573435BEEB}"/>
          </ac:graphicFrameMkLst>
        </pc:graphicFrameChg>
        <pc:picChg chg="mod">
          <ac:chgData name="L BY" userId="ae3d450c071d8e39" providerId="LiveId" clId="{A623F091-B309-47AA-BEAC-EE76ADB7B1C3}" dt="2022-01-17T13:16:04.158" v="453" actId="1035"/>
          <ac:picMkLst>
            <pc:docMk/>
            <pc:sldMk cId="3810767157" sldId="382"/>
            <ac:picMk id="11" creationId="{FCA9D762-EB40-4A59-A0D6-48C10B55736D}"/>
          </ac:picMkLst>
        </pc:picChg>
        <pc:picChg chg="mod">
          <ac:chgData name="L BY" userId="ae3d450c071d8e39" providerId="LiveId" clId="{A623F091-B309-47AA-BEAC-EE76ADB7B1C3}" dt="2022-01-17T13:16:04.158" v="453" actId="1035"/>
          <ac:picMkLst>
            <pc:docMk/>
            <pc:sldMk cId="3810767157" sldId="382"/>
            <ac:picMk id="12" creationId="{D58074FF-0707-4EB0-A073-D48BD468AB6F}"/>
          </ac:picMkLst>
        </pc:picChg>
      </pc:sldChg>
      <pc:sldChg chg="modSp mod modNotesTx">
        <pc:chgData name="L BY" userId="ae3d450c071d8e39" providerId="LiveId" clId="{A623F091-B309-47AA-BEAC-EE76ADB7B1C3}" dt="2022-01-23T22:51:07.350" v="10839" actId="20577"/>
        <pc:sldMkLst>
          <pc:docMk/>
          <pc:sldMk cId="1862433502" sldId="383"/>
        </pc:sldMkLst>
        <pc:graphicFrameChg chg="mod modGraphic">
          <ac:chgData name="L BY" userId="ae3d450c071d8e39" providerId="LiveId" clId="{A623F091-B309-47AA-BEAC-EE76ADB7B1C3}" dt="2022-01-22T21:12:25.041" v="6897" actId="403"/>
          <ac:graphicFrameMkLst>
            <pc:docMk/>
            <pc:sldMk cId="1862433502" sldId="383"/>
            <ac:graphicFrameMk id="4" creationId="{C77EA2C2-72D4-4AEB-B4CD-AF452AD04CBD}"/>
          </ac:graphicFrameMkLst>
        </pc:graphicFrameChg>
      </pc:sldChg>
      <pc:sldChg chg="add">
        <pc:chgData name="L BY" userId="ae3d450c071d8e39" providerId="LiveId" clId="{A623F091-B309-47AA-BEAC-EE76ADB7B1C3}" dt="2022-01-21T11:17:02.283" v="6751"/>
        <pc:sldMkLst>
          <pc:docMk/>
          <pc:sldMk cId="1775060594" sldId="384"/>
        </pc:sldMkLst>
      </pc:sldChg>
      <pc:sldChg chg="modSp del mod">
        <pc:chgData name="L BY" userId="ae3d450c071d8e39" providerId="LiveId" clId="{A623F091-B309-47AA-BEAC-EE76ADB7B1C3}" dt="2022-01-21T11:16:59.055" v="6750" actId="2696"/>
        <pc:sldMkLst>
          <pc:docMk/>
          <pc:sldMk cId="2587535783" sldId="384"/>
        </pc:sldMkLst>
        <pc:picChg chg="mod">
          <ac:chgData name="L BY" userId="ae3d450c071d8e39" providerId="LiveId" clId="{A623F091-B309-47AA-BEAC-EE76ADB7B1C3}" dt="2022-01-17T16:34:08.354" v="1251" actId="1076"/>
          <ac:picMkLst>
            <pc:docMk/>
            <pc:sldMk cId="2587535783" sldId="384"/>
            <ac:picMk id="5" creationId="{57198A6A-BE43-4E6C-82F3-AE247E601C1E}"/>
          </ac:picMkLst>
        </pc:picChg>
        <pc:picChg chg="mod">
          <ac:chgData name="L BY" userId="ae3d450c071d8e39" providerId="LiveId" clId="{A623F091-B309-47AA-BEAC-EE76ADB7B1C3}" dt="2022-01-17T16:34:30.084" v="1257" actId="1076"/>
          <ac:picMkLst>
            <pc:docMk/>
            <pc:sldMk cId="2587535783" sldId="384"/>
            <ac:picMk id="6" creationId="{55A21CE1-D242-498B-9751-5C9E1BFFF6D9}"/>
          </ac:picMkLst>
        </pc:picChg>
        <pc:picChg chg="mod">
          <ac:chgData name="L BY" userId="ae3d450c071d8e39" providerId="LiveId" clId="{A623F091-B309-47AA-BEAC-EE76ADB7B1C3}" dt="2022-01-17T16:34:17.522" v="1254" actId="1076"/>
          <ac:picMkLst>
            <pc:docMk/>
            <pc:sldMk cId="2587535783" sldId="384"/>
            <ac:picMk id="7" creationId="{D5704077-B27C-41DF-BA34-4D4CC69B597A}"/>
          </ac:picMkLst>
        </pc:picChg>
        <pc:picChg chg="mod">
          <ac:chgData name="L BY" userId="ae3d450c071d8e39" providerId="LiveId" clId="{A623F091-B309-47AA-BEAC-EE76ADB7B1C3}" dt="2022-01-17T16:34:38.507" v="1260" actId="1076"/>
          <ac:picMkLst>
            <pc:docMk/>
            <pc:sldMk cId="2587535783" sldId="384"/>
            <ac:picMk id="8" creationId="{256798D3-B9CF-4D84-B204-5D1429032469}"/>
          </ac:picMkLst>
        </pc:picChg>
      </pc:sldChg>
      <pc:sldChg chg="del">
        <pc:chgData name="L BY" userId="ae3d450c071d8e39" providerId="LiveId" clId="{A623F091-B309-47AA-BEAC-EE76ADB7B1C3}" dt="2022-01-21T11:16:59.055" v="6750" actId="2696"/>
        <pc:sldMkLst>
          <pc:docMk/>
          <pc:sldMk cId="2202907205" sldId="385"/>
        </pc:sldMkLst>
      </pc:sldChg>
      <pc:sldChg chg="addSp modSp add mod">
        <pc:chgData name="L BY" userId="ae3d450c071d8e39" providerId="LiveId" clId="{A623F091-B309-47AA-BEAC-EE76ADB7B1C3}" dt="2022-01-21T11:18:26.397" v="6804" actId="2710"/>
        <pc:sldMkLst>
          <pc:docMk/>
          <pc:sldMk cId="3512938257" sldId="385"/>
        </pc:sldMkLst>
        <pc:spChg chg="add mod">
          <ac:chgData name="L BY" userId="ae3d450c071d8e39" providerId="LiveId" clId="{A623F091-B309-47AA-BEAC-EE76ADB7B1C3}" dt="2022-01-21T11:18:26.397" v="6804" actId="2710"/>
          <ac:spMkLst>
            <pc:docMk/>
            <pc:sldMk cId="3512938257" sldId="385"/>
            <ac:spMk id="2" creationId="{8368779B-4F3C-4B8B-9817-DE7CC5352DF2}"/>
          </ac:spMkLst>
        </pc:spChg>
        <pc:picChg chg="mod">
          <ac:chgData name="L BY" userId="ae3d450c071d8e39" providerId="LiveId" clId="{A623F091-B309-47AA-BEAC-EE76ADB7B1C3}" dt="2022-01-21T11:17:19.866" v="6756" actId="1076"/>
          <ac:picMkLst>
            <pc:docMk/>
            <pc:sldMk cId="3512938257" sldId="385"/>
            <ac:picMk id="9" creationId="{6CAC6430-EB76-4D0E-B117-27AA2DABF672}"/>
          </ac:picMkLst>
        </pc:picChg>
        <pc:picChg chg="mod">
          <ac:chgData name="L BY" userId="ae3d450c071d8e39" providerId="LiveId" clId="{A623F091-B309-47AA-BEAC-EE76ADB7B1C3}" dt="2022-01-21T11:17:19.866" v="6756" actId="1076"/>
          <ac:picMkLst>
            <pc:docMk/>
            <pc:sldMk cId="3512938257" sldId="385"/>
            <ac:picMk id="10" creationId="{058728B5-1046-454D-A732-858031B5EEB7}"/>
          </ac:picMkLst>
        </pc:picChg>
        <pc:picChg chg="mod">
          <ac:chgData name="L BY" userId="ae3d450c071d8e39" providerId="LiveId" clId="{A623F091-B309-47AA-BEAC-EE76ADB7B1C3}" dt="2022-01-21T11:17:19.866" v="6756" actId="1076"/>
          <ac:picMkLst>
            <pc:docMk/>
            <pc:sldMk cId="3512938257" sldId="385"/>
            <ac:picMk id="11" creationId="{177DF021-EB5E-4379-BB7A-617AC9904EAF}"/>
          </ac:picMkLst>
        </pc:picChg>
        <pc:picChg chg="mod">
          <ac:chgData name="L BY" userId="ae3d450c071d8e39" providerId="LiveId" clId="{A623F091-B309-47AA-BEAC-EE76ADB7B1C3}" dt="2022-01-21T11:17:19.866" v="6756" actId="1076"/>
          <ac:picMkLst>
            <pc:docMk/>
            <pc:sldMk cId="3512938257" sldId="385"/>
            <ac:picMk id="12" creationId="{3F3F931C-38B6-4CD0-9944-071B75E50948}"/>
          </ac:picMkLst>
        </pc:picChg>
      </pc:sldChg>
      <pc:sldChg chg="addSp delSp modSp mod">
        <pc:chgData name="L BY" userId="ae3d450c071d8e39" providerId="LiveId" clId="{A623F091-B309-47AA-BEAC-EE76ADB7B1C3}" dt="2022-01-22T23:03:00.962" v="8153"/>
        <pc:sldMkLst>
          <pc:docMk/>
          <pc:sldMk cId="277077256" sldId="386"/>
        </pc:sldMkLst>
        <pc:spChg chg="mod">
          <ac:chgData name="L BY" userId="ae3d450c071d8e39" providerId="LiveId" clId="{A623F091-B309-47AA-BEAC-EE76ADB7B1C3}" dt="2022-01-20T17:44:15.624" v="4748" actId="14100"/>
          <ac:spMkLst>
            <pc:docMk/>
            <pc:sldMk cId="277077256" sldId="386"/>
            <ac:spMk id="6" creationId="{8230618A-EA85-4FC8-8F28-F46E9FEA38BA}"/>
          </ac:spMkLst>
        </pc:spChg>
        <pc:spChg chg="add mod">
          <ac:chgData name="L BY" userId="ae3d450c071d8e39" providerId="LiveId" clId="{A623F091-B309-47AA-BEAC-EE76ADB7B1C3}" dt="2022-01-22T23:03:00.962" v="8153"/>
          <ac:spMkLst>
            <pc:docMk/>
            <pc:sldMk cId="277077256" sldId="386"/>
            <ac:spMk id="12" creationId="{2AEBA35C-0EDB-4CF7-AB68-B24FDA1A8C76}"/>
          </ac:spMkLst>
        </pc:spChg>
        <pc:spChg chg="add mod">
          <ac:chgData name="L BY" userId="ae3d450c071d8e39" providerId="LiveId" clId="{A623F091-B309-47AA-BEAC-EE76ADB7B1C3}" dt="2022-01-22T23:03:00.962" v="8153"/>
          <ac:spMkLst>
            <pc:docMk/>
            <pc:sldMk cId="277077256" sldId="386"/>
            <ac:spMk id="13" creationId="{42C0A547-1BB7-480C-B4B0-78B5C6395495}"/>
          </ac:spMkLst>
        </pc:spChg>
        <pc:spChg chg="add mod">
          <ac:chgData name="L BY" userId="ae3d450c071d8e39" providerId="LiveId" clId="{A623F091-B309-47AA-BEAC-EE76ADB7B1C3}" dt="2022-01-22T23:03:00.962" v="8153"/>
          <ac:spMkLst>
            <pc:docMk/>
            <pc:sldMk cId="277077256" sldId="386"/>
            <ac:spMk id="14" creationId="{8DF2A310-2073-4248-A431-21E87D3C6FAF}"/>
          </ac:spMkLst>
        </pc:spChg>
        <pc:spChg chg="add mod">
          <ac:chgData name="L BY" userId="ae3d450c071d8e39" providerId="LiveId" clId="{A623F091-B309-47AA-BEAC-EE76ADB7B1C3}" dt="2022-01-22T23:03:00.962" v="8153"/>
          <ac:spMkLst>
            <pc:docMk/>
            <pc:sldMk cId="277077256" sldId="386"/>
            <ac:spMk id="15" creationId="{9BAA9C1B-22EC-45C7-BAF8-2348D57DEB2A}"/>
          </ac:spMkLst>
        </pc:spChg>
        <pc:spChg chg="del mod">
          <ac:chgData name="L BY" userId="ae3d450c071d8e39" providerId="LiveId" clId="{A623F091-B309-47AA-BEAC-EE76ADB7B1C3}" dt="2022-01-22T23:03:00.577" v="8152" actId="478"/>
          <ac:spMkLst>
            <pc:docMk/>
            <pc:sldMk cId="277077256" sldId="386"/>
            <ac:spMk id="20" creationId="{CD6DB87C-6065-4A12-AE4A-3CFEBF266CDF}"/>
          </ac:spMkLst>
        </pc:spChg>
        <pc:spChg chg="del mod">
          <ac:chgData name="L BY" userId="ae3d450c071d8e39" providerId="LiveId" clId="{A623F091-B309-47AA-BEAC-EE76ADB7B1C3}" dt="2022-01-22T23:03:00.577" v="8152" actId="478"/>
          <ac:spMkLst>
            <pc:docMk/>
            <pc:sldMk cId="277077256" sldId="386"/>
            <ac:spMk id="21" creationId="{41C5B908-0DD0-4889-899A-E7682687F070}"/>
          </ac:spMkLst>
        </pc:spChg>
        <pc:spChg chg="del mod">
          <ac:chgData name="L BY" userId="ae3d450c071d8e39" providerId="LiveId" clId="{A623F091-B309-47AA-BEAC-EE76ADB7B1C3}" dt="2022-01-22T23:03:00.577" v="8152" actId="478"/>
          <ac:spMkLst>
            <pc:docMk/>
            <pc:sldMk cId="277077256" sldId="386"/>
            <ac:spMk id="22" creationId="{4B60C032-B56F-4741-A7E7-1CB3858BE07F}"/>
          </ac:spMkLst>
        </pc:spChg>
        <pc:spChg chg="del mod">
          <ac:chgData name="L BY" userId="ae3d450c071d8e39" providerId="LiveId" clId="{A623F091-B309-47AA-BEAC-EE76ADB7B1C3}" dt="2022-01-22T23:03:00.577" v="8152" actId="478"/>
          <ac:spMkLst>
            <pc:docMk/>
            <pc:sldMk cId="277077256" sldId="386"/>
            <ac:spMk id="23" creationId="{E8784147-FC22-48B0-926F-81138899C4F1}"/>
          </ac:spMkLst>
        </pc:spChg>
        <pc:graphicFrameChg chg="mod modGraphic">
          <ac:chgData name="L BY" userId="ae3d450c071d8e39" providerId="LiveId" clId="{A623F091-B309-47AA-BEAC-EE76ADB7B1C3}" dt="2022-01-22T23:01:48.929" v="8079" actId="404"/>
          <ac:graphicFrameMkLst>
            <pc:docMk/>
            <pc:sldMk cId="277077256" sldId="386"/>
            <ac:graphicFrameMk id="5" creationId="{692FA053-D69B-4CAE-9AED-C768E920F976}"/>
          </ac:graphicFrameMkLst>
        </pc:graphicFrameChg>
      </pc:sldChg>
      <pc:sldChg chg="addSp delSp modSp mod modAnim modNotesTx">
        <pc:chgData name="L BY" userId="ae3d450c071d8e39" providerId="LiveId" clId="{A623F091-B309-47AA-BEAC-EE76ADB7B1C3}" dt="2022-02-01T11:00:40.902" v="14281" actId="20577"/>
        <pc:sldMkLst>
          <pc:docMk/>
          <pc:sldMk cId="201572675" sldId="388"/>
        </pc:sldMkLst>
        <pc:spChg chg="mod">
          <ac:chgData name="L BY" userId="ae3d450c071d8e39" providerId="LiveId" clId="{A623F091-B309-47AA-BEAC-EE76ADB7B1C3}" dt="2022-01-23T22:19:34.292" v="10560" actId="14100"/>
          <ac:spMkLst>
            <pc:docMk/>
            <pc:sldMk cId="201572675" sldId="388"/>
            <ac:spMk id="7" creationId="{9996B73B-78CF-43D5-970D-189631D96AE6}"/>
          </ac:spMkLst>
        </pc:spChg>
        <pc:spChg chg="add mod ord">
          <ac:chgData name="L BY" userId="ae3d450c071d8e39" providerId="LiveId" clId="{A623F091-B309-47AA-BEAC-EE76ADB7B1C3}" dt="2022-01-22T21:07:20.660" v="6862" actId="167"/>
          <ac:spMkLst>
            <pc:docMk/>
            <pc:sldMk cId="201572675" sldId="388"/>
            <ac:spMk id="13" creationId="{C070BF61-DF3F-4919-A04E-3B68CA7F7830}"/>
          </ac:spMkLst>
        </pc:spChg>
        <pc:spChg chg="add mod ord">
          <ac:chgData name="L BY" userId="ae3d450c071d8e39" providerId="LiveId" clId="{A623F091-B309-47AA-BEAC-EE76ADB7B1C3}" dt="2022-01-22T21:07:20.660" v="6862" actId="167"/>
          <ac:spMkLst>
            <pc:docMk/>
            <pc:sldMk cId="201572675" sldId="388"/>
            <ac:spMk id="14" creationId="{58CF2218-5EA4-473C-9355-4ED948862786}"/>
          </ac:spMkLst>
        </pc:spChg>
        <pc:picChg chg="mod ord">
          <ac:chgData name="L BY" userId="ae3d450c071d8e39" providerId="LiveId" clId="{A623F091-B309-47AA-BEAC-EE76ADB7B1C3}" dt="2022-01-22T21:07:42.118" v="6866" actId="167"/>
          <ac:picMkLst>
            <pc:docMk/>
            <pc:sldMk cId="201572675" sldId="388"/>
            <ac:picMk id="6" creationId="{E7475DD8-D4F6-4932-A5DD-2D874C384CDA}"/>
          </ac:picMkLst>
        </pc:picChg>
        <pc:picChg chg="add del mod ord">
          <ac:chgData name="L BY" userId="ae3d450c071d8e39" providerId="LiveId" clId="{A623F091-B309-47AA-BEAC-EE76ADB7B1C3}" dt="2022-01-22T21:07:43.988" v="6867" actId="478"/>
          <ac:picMkLst>
            <pc:docMk/>
            <pc:sldMk cId="201572675" sldId="388"/>
            <ac:picMk id="8" creationId="{B33F9702-0137-4075-A597-CA7BA4C86F71}"/>
          </ac:picMkLst>
        </pc:picChg>
        <pc:picChg chg="add del mod ord">
          <ac:chgData name="L BY" userId="ae3d450c071d8e39" providerId="LiveId" clId="{A623F091-B309-47AA-BEAC-EE76ADB7B1C3}" dt="2022-01-22T21:07:54.538" v="6871" actId="478"/>
          <ac:picMkLst>
            <pc:docMk/>
            <pc:sldMk cId="201572675" sldId="388"/>
            <ac:picMk id="9" creationId="{F8B70E03-C5D4-421E-9E73-9FA38F4CEB23}"/>
          </ac:picMkLst>
        </pc:picChg>
        <pc:picChg chg="del mod">
          <ac:chgData name="L BY" userId="ae3d450c071d8e39" providerId="LiveId" clId="{A623F091-B309-47AA-BEAC-EE76ADB7B1C3}" dt="2022-01-22T21:08:28.776" v="6879" actId="478"/>
          <ac:picMkLst>
            <pc:docMk/>
            <pc:sldMk cId="201572675" sldId="388"/>
            <ac:picMk id="10" creationId="{7701A0A6-2F27-4025-9B3E-87BC8E61AF0C}"/>
          </ac:picMkLst>
        </pc:picChg>
        <pc:picChg chg="mod ord">
          <ac:chgData name="L BY" userId="ae3d450c071d8e39" providerId="LiveId" clId="{A623F091-B309-47AA-BEAC-EE76ADB7B1C3}" dt="2022-01-22T21:07:53.470" v="6870" actId="167"/>
          <ac:picMkLst>
            <pc:docMk/>
            <pc:sldMk cId="201572675" sldId="388"/>
            <ac:picMk id="11" creationId="{0B8FF492-8A0D-4CFB-850A-951875694F7A}"/>
          </ac:picMkLst>
        </pc:picChg>
        <pc:picChg chg="del mod">
          <ac:chgData name="L BY" userId="ae3d450c071d8e39" providerId="LiveId" clId="{A623F091-B309-47AA-BEAC-EE76ADB7B1C3}" dt="2022-01-22T21:08:28.776" v="6879" actId="478"/>
          <ac:picMkLst>
            <pc:docMk/>
            <pc:sldMk cId="201572675" sldId="388"/>
            <ac:picMk id="12" creationId="{F835DC67-FB9F-43C6-98AA-1F7D2A722E1B}"/>
          </ac:picMkLst>
        </pc:picChg>
      </pc:sldChg>
      <pc:sldChg chg="modSp mod">
        <pc:chgData name="L BY" userId="ae3d450c071d8e39" providerId="LiveId" clId="{A623F091-B309-47AA-BEAC-EE76ADB7B1C3}" dt="2022-01-17T13:20:43.178" v="469" actId="1076"/>
        <pc:sldMkLst>
          <pc:docMk/>
          <pc:sldMk cId="2310796221" sldId="389"/>
        </pc:sldMkLst>
        <pc:picChg chg="mod">
          <ac:chgData name="L BY" userId="ae3d450c071d8e39" providerId="LiveId" clId="{A623F091-B309-47AA-BEAC-EE76ADB7B1C3}" dt="2022-01-17T13:20:43.178" v="469" actId="1076"/>
          <ac:picMkLst>
            <pc:docMk/>
            <pc:sldMk cId="2310796221" sldId="389"/>
            <ac:picMk id="11" creationId="{9FFD674C-C8E5-4748-B030-317319EFA876}"/>
          </ac:picMkLst>
        </pc:picChg>
      </pc:sldChg>
      <pc:sldChg chg="modSp mod">
        <pc:chgData name="L BY" userId="ae3d450c071d8e39" providerId="LiveId" clId="{A623F091-B309-47AA-BEAC-EE76ADB7B1C3}" dt="2022-01-17T13:13:22.834" v="364" actId="1035"/>
        <pc:sldMkLst>
          <pc:docMk/>
          <pc:sldMk cId="3546114170" sldId="390"/>
        </pc:sldMkLst>
        <pc:picChg chg="mod">
          <ac:chgData name="L BY" userId="ae3d450c071d8e39" providerId="LiveId" clId="{A623F091-B309-47AA-BEAC-EE76ADB7B1C3}" dt="2022-01-17T13:13:22.834" v="364" actId="1035"/>
          <ac:picMkLst>
            <pc:docMk/>
            <pc:sldMk cId="3546114170" sldId="390"/>
            <ac:picMk id="9" creationId="{AEC16682-58EB-44AC-8EFA-EBB73DF489C1}"/>
          </ac:picMkLst>
        </pc:picChg>
        <pc:picChg chg="mod">
          <ac:chgData name="L BY" userId="ae3d450c071d8e39" providerId="LiveId" clId="{A623F091-B309-47AA-BEAC-EE76ADB7B1C3}" dt="2022-01-17T13:13:16.428" v="362" actId="1037"/>
          <ac:picMkLst>
            <pc:docMk/>
            <pc:sldMk cId="3546114170" sldId="390"/>
            <ac:picMk id="12" creationId="{DB83F523-1F0C-4D74-9B02-C610927B3125}"/>
          </ac:picMkLst>
        </pc:picChg>
        <pc:picChg chg="mod">
          <ac:chgData name="L BY" userId="ae3d450c071d8e39" providerId="LiveId" clId="{A623F091-B309-47AA-BEAC-EE76ADB7B1C3}" dt="2022-01-17T13:13:17.015" v="363" actId="1038"/>
          <ac:picMkLst>
            <pc:docMk/>
            <pc:sldMk cId="3546114170" sldId="390"/>
            <ac:picMk id="13" creationId="{320A9782-C544-4AA9-BB22-BD2FB0384206}"/>
          </ac:picMkLst>
        </pc:picChg>
        <pc:picChg chg="mod">
          <ac:chgData name="L BY" userId="ae3d450c071d8e39" providerId="LiveId" clId="{A623F091-B309-47AA-BEAC-EE76ADB7B1C3}" dt="2022-01-17T13:13:06.702" v="359" actId="1076"/>
          <ac:picMkLst>
            <pc:docMk/>
            <pc:sldMk cId="3546114170" sldId="390"/>
            <ac:picMk id="14" creationId="{602FC843-83D8-43E3-B0AB-4BE521A05447}"/>
          </ac:picMkLst>
        </pc:picChg>
      </pc:sldChg>
      <pc:sldChg chg="addSp modSp mod modNotesTx">
        <pc:chgData name="L BY" userId="ae3d450c071d8e39" providerId="LiveId" clId="{A623F091-B309-47AA-BEAC-EE76ADB7B1C3}" dt="2022-02-01T13:34:55.866" v="14437" actId="1036"/>
        <pc:sldMkLst>
          <pc:docMk/>
          <pc:sldMk cId="1078028414" sldId="393"/>
        </pc:sldMkLst>
        <pc:spChg chg="mod">
          <ac:chgData name="L BY" userId="ae3d450c071d8e39" providerId="LiveId" clId="{A623F091-B309-47AA-BEAC-EE76ADB7B1C3}" dt="2022-01-22T23:18:37.487" v="9285" actId="1035"/>
          <ac:spMkLst>
            <pc:docMk/>
            <pc:sldMk cId="1078028414" sldId="393"/>
            <ac:spMk id="2" creationId="{B37409AE-138C-4F5B-ABA1-27327E0F9F1F}"/>
          </ac:spMkLst>
        </pc:spChg>
        <pc:spChg chg="mod">
          <ac:chgData name="L BY" userId="ae3d450c071d8e39" providerId="LiveId" clId="{A623F091-B309-47AA-BEAC-EE76ADB7B1C3}" dt="2022-01-22T23:18:37.487" v="9285" actId="1035"/>
          <ac:spMkLst>
            <pc:docMk/>
            <pc:sldMk cId="1078028414" sldId="393"/>
            <ac:spMk id="4" creationId="{889F5D6E-EAFE-445C-AE2D-55A30CF0B8CD}"/>
          </ac:spMkLst>
        </pc:spChg>
        <pc:spChg chg="mod">
          <ac:chgData name="L BY" userId="ae3d450c071d8e39" providerId="LiveId" clId="{A623F091-B309-47AA-BEAC-EE76ADB7B1C3}" dt="2022-01-22T23:17:19.905" v="9236" actId="113"/>
          <ac:spMkLst>
            <pc:docMk/>
            <pc:sldMk cId="1078028414" sldId="393"/>
            <ac:spMk id="5" creationId="{44E98A32-CEBE-44D3-B871-9C2E5A918024}"/>
          </ac:spMkLst>
        </pc:spChg>
        <pc:spChg chg="mod">
          <ac:chgData name="L BY" userId="ae3d450c071d8e39" providerId="LiveId" clId="{A623F091-B309-47AA-BEAC-EE76ADB7B1C3}" dt="2022-01-22T23:20:46.248" v="9312" actId="1035"/>
          <ac:spMkLst>
            <pc:docMk/>
            <pc:sldMk cId="1078028414" sldId="393"/>
            <ac:spMk id="6" creationId="{C3E17456-A740-4191-B612-8DB1A8889068}"/>
          </ac:spMkLst>
        </pc:spChg>
        <pc:spChg chg="mod">
          <ac:chgData name="L BY" userId="ae3d450c071d8e39" providerId="LiveId" clId="{A623F091-B309-47AA-BEAC-EE76ADB7B1C3}" dt="2022-01-22T23:20:46.248" v="9312" actId="1035"/>
          <ac:spMkLst>
            <pc:docMk/>
            <pc:sldMk cId="1078028414" sldId="393"/>
            <ac:spMk id="7" creationId="{75854B80-7D1C-486E-98E3-88E87B6D51A5}"/>
          </ac:spMkLst>
        </pc:spChg>
        <pc:spChg chg="add mod">
          <ac:chgData name="L BY" userId="ae3d450c071d8e39" providerId="LiveId" clId="{A623F091-B309-47AA-BEAC-EE76ADB7B1C3}" dt="2022-02-01T13:34:55.866" v="14437" actId="1036"/>
          <ac:spMkLst>
            <pc:docMk/>
            <pc:sldMk cId="1078028414" sldId="393"/>
            <ac:spMk id="8" creationId="{DAE3E37C-7605-4C0C-BDB0-B07B62DFABA5}"/>
          </ac:spMkLst>
        </pc:spChg>
        <pc:spChg chg="mod">
          <ac:chgData name="L BY" userId="ae3d450c071d8e39" providerId="LiveId" clId="{A623F091-B309-47AA-BEAC-EE76ADB7B1C3}" dt="2022-02-01T11:04:30.154" v="14405" actId="1076"/>
          <ac:spMkLst>
            <pc:docMk/>
            <pc:sldMk cId="1078028414" sldId="393"/>
            <ac:spMk id="13" creationId="{A0ADB50C-F33B-4948-9718-D64DED20FEC4}"/>
          </ac:spMkLst>
        </pc:spChg>
        <pc:spChg chg="mod">
          <ac:chgData name="L BY" userId="ae3d450c071d8e39" providerId="LiveId" clId="{A623F091-B309-47AA-BEAC-EE76ADB7B1C3}" dt="2022-01-22T23:20:46.248" v="9312" actId="1035"/>
          <ac:spMkLst>
            <pc:docMk/>
            <pc:sldMk cId="1078028414" sldId="393"/>
            <ac:spMk id="14" creationId="{E8AF15F9-58BF-44B5-B9AB-CEEF9706D510}"/>
          </ac:spMkLst>
        </pc:spChg>
        <pc:spChg chg="mod">
          <ac:chgData name="L BY" userId="ae3d450c071d8e39" providerId="LiveId" clId="{A623F091-B309-47AA-BEAC-EE76ADB7B1C3}" dt="2022-02-01T13:34:52.306" v="14433" actId="1038"/>
          <ac:spMkLst>
            <pc:docMk/>
            <pc:sldMk cId="1078028414" sldId="393"/>
            <ac:spMk id="15" creationId="{BA498915-2684-4FDF-901C-8B1B464AFBB8}"/>
          </ac:spMkLst>
        </pc:spChg>
        <pc:spChg chg="mod">
          <ac:chgData name="L BY" userId="ae3d450c071d8e39" providerId="LiveId" clId="{A623F091-B309-47AA-BEAC-EE76ADB7B1C3}" dt="2022-01-22T23:20:46.248" v="9312" actId="1035"/>
          <ac:spMkLst>
            <pc:docMk/>
            <pc:sldMk cId="1078028414" sldId="393"/>
            <ac:spMk id="16" creationId="{0725F9BD-6D99-45AB-AD65-0B81FF215D6D}"/>
          </ac:spMkLst>
        </pc:spChg>
        <pc:spChg chg="mod">
          <ac:chgData name="L BY" userId="ae3d450c071d8e39" providerId="LiveId" clId="{A623F091-B309-47AA-BEAC-EE76ADB7B1C3}" dt="2022-01-22T23:20:17.955" v="9304" actId="14100"/>
          <ac:spMkLst>
            <pc:docMk/>
            <pc:sldMk cId="1078028414" sldId="393"/>
            <ac:spMk id="19" creationId="{00000000-0000-0000-0000-000000000000}"/>
          </ac:spMkLst>
        </pc:spChg>
        <pc:picChg chg="mod">
          <ac:chgData name="L BY" userId="ae3d450c071d8e39" providerId="LiveId" clId="{A623F091-B309-47AA-BEAC-EE76ADB7B1C3}" dt="2022-01-22T23:20:46.248" v="9312" actId="1035"/>
          <ac:picMkLst>
            <pc:docMk/>
            <pc:sldMk cId="1078028414" sldId="393"/>
            <ac:picMk id="10" creationId="{20CCEE5F-FD5A-4F07-965C-E06D58DCAC5C}"/>
          </ac:picMkLst>
        </pc:picChg>
        <pc:picChg chg="mod">
          <ac:chgData name="L BY" userId="ae3d450c071d8e39" providerId="LiveId" clId="{A623F091-B309-47AA-BEAC-EE76ADB7B1C3}" dt="2022-01-22T23:20:46.248" v="9312" actId="1035"/>
          <ac:picMkLst>
            <pc:docMk/>
            <pc:sldMk cId="1078028414" sldId="393"/>
            <ac:picMk id="11" creationId="{44D70B58-AC3D-4A67-8A98-1EF3BFCF95F2}"/>
          </ac:picMkLst>
        </pc:picChg>
      </pc:sldChg>
      <pc:sldChg chg="addSp delSp modSp mod modNotesTx">
        <pc:chgData name="L BY" userId="ae3d450c071d8e39" providerId="LiveId" clId="{A623F091-B309-47AA-BEAC-EE76ADB7B1C3}" dt="2022-02-01T13:35:39.411" v="14445" actId="1076"/>
        <pc:sldMkLst>
          <pc:docMk/>
          <pc:sldMk cId="2678426747" sldId="394"/>
        </pc:sldMkLst>
        <pc:spChg chg="mod">
          <ac:chgData name="L BY" userId="ae3d450c071d8e39" providerId="LiveId" clId="{A623F091-B309-47AA-BEAC-EE76ADB7B1C3}" dt="2022-02-01T13:35:24.220" v="14441" actId="20577"/>
          <ac:spMkLst>
            <pc:docMk/>
            <pc:sldMk cId="2678426747" sldId="394"/>
            <ac:spMk id="2" creationId="{BD79170A-32AB-4B18-A94F-0494AA15323B}"/>
          </ac:spMkLst>
        </pc:spChg>
        <pc:spChg chg="add del mod">
          <ac:chgData name="L BY" userId="ae3d450c071d8e39" providerId="LiveId" clId="{A623F091-B309-47AA-BEAC-EE76ADB7B1C3}" dt="2022-01-22T23:20:31.905" v="9308" actId="478"/>
          <ac:spMkLst>
            <pc:docMk/>
            <pc:sldMk cId="2678426747" sldId="394"/>
            <ac:spMk id="5" creationId="{81AB8C01-862E-4B29-BAF6-EC8634081A4C}"/>
          </ac:spMkLst>
        </pc:spChg>
        <pc:spChg chg="del">
          <ac:chgData name="L BY" userId="ae3d450c071d8e39" providerId="LiveId" clId="{A623F091-B309-47AA-BEAC-EE76ADB7B1C3}" dt="2022-01-22T23:03:49.738" v="8161" actId="478"/>
          <ac:spMkLst>
            <pc:docMk/>
            <pc:sldMk cId="2678426747" sldId="394"/>
            <ac:spMk id="9" creationId="{8CD1B41F-FAAF-4D16-86F6-90A8651B4E7E}"/>
          </ac:spMkLst>
        </pc:spChg>
        <pc:spChg chg="del">
          <ac:chgData name="L BY" userId="ae3d450c071d8e39" providerId="LiveId" clId="{A623F091-B309-47AA-BEAC-EE76ADB7B1C3}" dt="2022-01-22T23:03:49.738" v="8161" actId="478"/>
          <ac:spMkLst>
            <pc:docMk/>
            <pc:sldMk cId="2678426747" sldId="394"/>
            <ac:spMk id="10" creationId="{4F739FEE-E81E-42E5-9A13-11DEF85BCE76}"/>
          </ac:spMkLst>
        </pc:spChg>
        <pc:spChg chg="mod">
          <ac:chgData name="L BY" userId="ae3d450c071d8e39" providerId="LiveId" clId="{A623F091-B309-47AA-BEAC-EE76ADB7B1C3}" dt="2022-02-01T13:35:39.411" v="14445" actId="1076"/>
          <ac:spMkLst>
            <pc:docMk/>
            <pc:sldMk cId="2678426747" sldId="394"/>
            <ac:spMk id="13" creationId="{A0ADB50C-F33B-4948-9718-D64DED20FEC4}"/>
          </ac:spMkLst>
        </pc:spChg>
        <pc:spChg chg="del">
          <ac:chgData name="L BY" userId="ae3d450c071d8e39" providerId="LiveId" clId="{A623F091-B309-47AA-BEAC-EE76ADB7B1C3}" dt="2022-01-22T23:04:43.726" v="8178" actId="478"/>
          <ac:spMkLst>
            <pc:docMk/>
            <pc:sldMk cId="2678426747" sldId="394"/>
            <ac:spMk id="14" creationId="{50B7383D-ED97-40AB-B949-49DEC684F152}"/>
          </ac:spMkLst>
        </pc:spChg>
        <pc:spChg chg="del">
          <ac:chgData name="L BY" userId="ae3d450c071d8e39" providerId="LiveId" clId="{A623F091-B309-47AA-BEAC-EE76ADB7B1C3}" dt="2022-01-22T23:04:43.726" v="8178" actId="478"/>
          <ac:spMkLst>
            <pc:docMk/>
            <pc:sldMk cId="2678426747" sldId="394"/>
            <ac:spMk id="15" creationId="{0BB3886D-69F8-46BE-BAF6-08AFD624AB1D}"/>
          </ac:spMkLst>
        </pc:spChg>
        <pc:spChg chg="del">
          <ac:chgData name="L BY" userId="ae3d450c071d8e39" providerId="LiveId" clId="{A623F091-B309-47AA-BEAC-EE76ADB7B1C3}" dt="2022-01-22T23:04:43.726" v="8178" actId="478"/>
          <ac:spMkLst>
            <pc:docMk/>
            <pc:sldMk cId="2678426747" sldId="394"/>
            <ac:spMk id="16" creationId="{C884339D-01EC-4E89-8D49-80156D5FB33D}"/>
          </ac:spMkLst>
        </pc:spChg>
        <pc:spChg chg="del">
          <ac:chgData name="L BY" userId="ae3d450c071d8e39" providerId="LiveId" clId="{A623F091-B309-47AA-BEAC-EE76ADB7B1C3}" dt="2022-01-22T23:04:43.726" v="8178" actId="478"/>
          <ac:spMkLst>
            <pc:docMk/>
            <pc:sldMk cId="2678426747" sldId="394"/>
            <ac:spMk id="17" creationId="{36C56353-B463-402B-A159-C98FFE458DAF}"/>
          </ac:spMkLst>
        </pc:spChg>
        <pc:spChg chg="add del mod">
          <ac:chgData name="L BY" userId="ae3d450c071d8e39" providerId="LiveId" clId="{A623F091-B309-47AA-BEAC-EE76ADB7B1C3}" dt="2022-01-22T23:19:44.218" v="9296" actId="478"/>
          <ac:spMkLst>
            <pc:docMk/>
            <pc:sldMk cId="2678426747" sldId="394"/>
            <ac:spMk id="18" creationId="{4340BB1A-5D18-48B8-B47F-BD7A3AF5729A}"/>
          </ac:spMkLst>
        </pc:spChg>
        <pc:spChg chg="del mod">
          <ac:chgData name="L BY" userId="ae3d450c071d8e39" providerId="LiveId" clId="{A623F091-B309-47AA-BEAC-EE76ADB7B1C3}" dt="2022-01-22T23:20:24.971" v="9305" actId="478"/>
          <ac:spMkLst>
            <pc:docMk/>
            <pc:sldMk cId="2678426747" sldId="394"/>
            <ac:spMk id="19" creationId="{00000000-0000-0000-0000-000000000000}"/>
          </ac:spMkLst>
        </pc:spChg>
        <pc:spChg chg="add del mod">
          <ac:chgData name="L BY" userId="ae3d450c071d8e39" providerId="LiveId" clId="{A623F091-B309-47AA-BEAC-EE76ADB7B1C3}" dt="2022-01-22T23:19:46.519" v="9297" actId="478"/>
          <ac:spMkLst>
            <pc:docMk/>
            <pc:sldMk cId="2678426747" sldId="394"/>
            <ac:spMk id="20" creationId="{F9E74717-6A57-4AD7-8CF1-9FAA05E70E2A}"/>
          </ac:spMkLst>
        </pc:spChg>
        <pc:spChg chg="add mod">
          <ac:chgData name="L BY" userId="ae3d450c071d8e39" providerId="LiveId" clId="{A623F091-B309-47AA-BEAC-EE76ADB7B1C3}" dt="2022-01-22T23:20:00.262" v="9301" actId="1038"/>
          <ac:spMkLst>
            <pc:docMk/>
            <pc:sldMk cId="2678426747" sldId="394"/>
            <ac:spMk id="21" creationId="{4E4095BD-FD42-43B2-821E-D9C5CD97576F}"/>
          </ac:spMkLst>
        </pc:spChg>
        <pc:spChg chg="add mod">
          <ac:chgData name="L BY" userId="ae3d450c071d8e39" providerId="LiveId" clId="{A623F091-B309-47AA-BEAC-EE76ADB7B1C3}" dt="2022-01-22T23:20:00.262" v="9301" actId="1038"/>
          <ac:spMkLst>
            <pc:docMk/>
            <pc:sldMk cId="2678426747" sldId="394"/>
            <ac:spMk id="22" creationId="{70D7A63B-90FA-4BFB-8AE6-3A3172E884F7}"/>
          </ac:spMkLst>
        </pc:spChg>
        <pc:spChg chg="add mod">
          <ac:chgData name="L BY" userId="ae3d450c071d8e39" providerId="LiveId" clId="{A623F091-B309-47AA-BEAC-EE76ADB7B1C3}" dt="2022-01-22T23:20:00.262" v="9301" actId="1038"/>
          <ac:spMkLst>
            <pc:docMk/>
            <pc:sldMk cId="2678426747" sldId="394"/>
            <ac:spMk id="23" creationId="{EA2FC034-7479-4D65-A25F-411912EAF426}"/>
          </ac:spMkLst>
        </pc:spChg>
        <pc:spChg chg="add mod">
          <ac:chgData name="L BY" userId="ae3d450c071d8e39" providerId="LiveId" clId="{A623F091-B309-47AA-BEAC-EE76ADB7B1C3}" dt="2022-01-22T23:20:00.262" v="9301" actId="1038"/>
          <ac:spMkLst>
            <pc:docMk/>
            <pc:sldMk cId="2678426747" sldId="394"/>
            <ac:spMk id="24" creationId="{B962BBA8-D5E0-49EB-AE3C-764481948177}"/>
          </ac:spMkLst>
        </pc:spChg>
        <pc:spChg chg="add mod">
          <ac:chgData name="L BY" userId="ae3d450c071d8e39" providerId="LiveId" clId="{A623F091-B309-47AA-BEAC-EE76ADB7B1C3}" dt="2022-01-22T23:19:46.852" v="9298"/>
          <ac:spMkLst>
            <pc:docMk/>
            <pc:sldMk cId="2678426747" sldId="394"/>
            <ac:spMk id="25" creationId="{1C5622D7-B30C-42FD-8E3E-DD9D9A4E9F2C}"/>
          </ac:spMkLst>
        </pc:spChg>
        <pc:spChg chg="add mod">
          <ac:chgData name="L BY" userId="ae3d450c071d8e39" providerId="LiveId" clId="{A623F091-B309-47AA-BEAC-EE76ADB7B1C3}" dt="2022-01-22T23:19:46.852" v="9298"/>
          <ac:spMkLst>
            <pc:docMk/>
            <pc:sldMk cId="2678426747" sldId="394"/>
            <ac:spMk id="26" creationId="{8F9F6E62-E77C-42E3-9046-20BDC1DB1DD9}"/>
          </ac:spMkLst>
        </pc:spChg>
        <pc:spChg chg="add del mod">
          <ac:chgData name="L BY" userId="ae3d450c071d8e39" providerId="LiveId" clId="{A623F091-B309-47AA-BEAC-EE76ADB7B1C3}" dt="2022-01-22T23:20:28.873" v="9307" actId="478"/>
          <ac:spMkLst>
            <pc:docMk/>
            <pc:sldMk cId="2678426747" sldId="394"/>
            <ac:spMk id="27" creationId="{D0DE2252-820C-4F7D-B30B-4FEE1851FF33}"/>
          </ac:spMkLst>
        </pc:spChg>
        <pc:spChg chg="add mod">
          <ac:chgData name="L BY" userId="ae3d450c071d8e39" providerId="LiveId" clId="{A623F091-B309-47AA-BEAC-EE76ADB7B1C3}" dt="2022-01-22T23:20:32.236" v="9309"/>
          <ac:spMkLst>
            <pc:docMk/>
            <pc:sldMk cId="2678426747" sldId="394"/>
            <ac:spMk id="28" creationId="{AE6DC6AD-734E-4A21-89DE-C401A3077CE6}"/>
          </ac:spMkLst>
        </pc:spChg>
        <pc:picChg chg="mod">
          <ac:chgData name="L BY" userId="ae3d450c071d8e39" providerId="LiveId" clId="{A623F091-B309-47AA-BEAC-EE76ADB7B1C3}" dt="2022-01-22T23:20:00.262" v="9301" actId="1038"/>
          <ac:picMkLst>
            <pc:docMk/>
            <pc:sldMk cId="2678426747" sldId="394"/>
            <ac:picMk id="7" creationId="{1C3BF10C-5A5D-4815-8CAF-770640F75ACA}"/>
          </ac:picMkLst>
        </pc:picChg>
        <pc:picChg chg="mod">
          <ac:chgData name="L BY" userId="ae3d450c071d8e39" providerId="LiveId" clId="{A623F091-B309-47AA-BEAC-EE76ADB7B1C3}" dt="2022-01-22T23:20:00.262" v="9301" actId="1038"/>
          <ac:picMkLst>
            <pc:docMk/>
            <pc:sldMk cId="2678426747" sldId="394"/>
            <ac:picMk id="8" creationId="{9D6C07C9-67B4-4A7C-B3DB-A357132438ED}"/>
          </ac:picMkLst>
        </pc:picChg>
      </pc:sldChg>
      <pc:sldChg chg="addSp delSp modSp mod modNotesTx">
        <pc:chgData name="L BY" userId="ae3d450c071d8e39" providerId="LiveId" clId="{A623F091-B309-47AA-BEAC-EE76ADB7B1C3}" dt="2022-01-23T22:22:25.164" v="10612" actId="20577"/>
        <pc:sldMkLst>
          <pc:docMk/>
          <pc:sldMk cId="2049651547" sldId="395"/>
        </pc:sldMkLst>
        <pc:spChg chg="mod">
          <ac:chgData name="L BY" userId="ae3d450c071d8e39" providerId="LiveId" clId="{A623F091-B309-47AA-BEAC-EE76ADB7B1C3}" dt="2022-01-22T23:22:32.477" v="9329" actId="14100"/>
          <ac:spMkLst>
            <pc:docMk/>
            <pc:sldMk cId="2049651547" sldId="395"/>
            <ac:spMk id="6" creationId="{D1CD44AE-9FF6-4BBD-B893-9702F432DB1B}"/>
          </ac:spMkLst>
        </pc:spChg>
        <pc:spChg chg="add mod">
          <ac:chgData name="L BY" userId="ae3d450c071d8e39" providerId="LiveId" clId="{A623F091-B309-47AA-BEAC-EE76ADB7B1C3}" dt="2022-01-20T21:02:59.630" v="5197" actId="1076"/>
          <ac:spMkLst>
            <pc:docMk/>
            <pc:sldMk cId="2049651547" sldId="395"/>
            <ac:spMk id="10" creationId="{0E258A9B-5D4B-4CD9-89AB-ED300DD4B61B}"/>
          </ac:spMkLst>
        </pc:spChg>
        <pc:spChg chg="add mod">
          <ac:chgData name="L BY" userId="ae3d450c071d8e39" providerId="LiveId" clId="{A623F091-B309-47AA-BEAC-EE76ADB7B1C3}" dt="2022-01-20T21:03:01.934" v="5198" actId="1076"/>
          <ac:spMkLst>
            <pc:docMk/>
            <pc:sldMk cId="2049651547" sldId="395"/>
            <ac:spMk id="11" creationId="{53C692A1-93FF-4544-BCFA-D2CC95D2B2C7}"/>
          </ac:spMkLst>
        </pc:spChg>
        <pc:spChg chg="add del mod">
          <ac:chgData name="L BY" userId="ae3d450c071d8e39" providerId="LiveId" clId="{A623F091-B309-47AA-BEAC-EE76ADB7B1C3}" dt="2022-01-17T13:26:22.856" v="537"/>
          <ac:spMkLst>
            <pc:docMk/>
            <pc:sldMk cId="2049651547" sldId="395"/>
            <ac:spMk id="13" creationId="{A0ADB50C-F33B-4948-9718-D64DED20FEC4}"/>
          </ac:spMkLst>
        </pc:spChg>
        <pc:spChg chg="mod">
          <ac:chgData name="L BY" userId="ae3d450c071d8e39" providerId="LiveId" clId="{A623F091-B309-47AA-BEAC-EE76ADB7B1C3}" dt="2022-01-23T22:22:25.164" v="10612" actId="20577"/>
          <ac:spMkLst>
            <pc:docMk/>
            <pc:sldMk cId="2049651547" sldId="395"/>
            <ac:spMk id="19" creationId="{00000000-0000-0000-0000-000000000000}"/>
          </ac:spMkLst>
        </pc:spChg>
        <pc:graphicFrameChg chg="del mod modGraphic">
          <ac:chgData name="L BY" userId="ae3d450c071d8e39" providerId="LiveId" clId="{A623F091-B309-47AA-BEAC-EE76ADB7B1C3}" dt="2022-01-20T20:59:31.825" v="5138" actId="478"/>
          <ac:graphicFrameMkLst>
            <pc:docMk/>
            <pc:sldMk cId="2049651547" sldId="395"/>
            <ac:graphicFrameMk id="4" creationId="{B3B76740-1EF7-45E9-B597-D76CD970A1C5}"/>
          </ac:graphicFrameMkLst>
        </pc:graphicFrameChg>
        <pc:graphicFrameChg chg="add del mod">
          <ac:chgData name="L BY" userId="ae3d450c071d8e39" providerId="LiveId" clId="{A623F091-B309-47AA-BEAC-EE76ADB7B1C3}" dt="2022-01-17T13:23:22.270" v="519" actId="478"/>
          <ac:graphicFrameMkLst>
            <pc:docMk/>
            <pc:sldMk cId="2049651547" sldId="395"/>
            <ac:graphicFrameMk id="9" creationId="{719CE890-74D1-4D84-9DBA-50EC5CF2F91C}"/>
          </ac:graphicFrameMkLst>
        </pc:graphicFrameChg>
        <pc:graphicFrameChg chg="add mod">
          <ac:chgData name="L BY" userId="ae3d450c071d8e39" providerId="LiveId" clId="{A623F091-B309-47AA-BEAC-EE76ADB7B1C3}" dt="2022-01-17T13:23:40.348" v="535" actId="1035"/>
          <ac:graphicFrameMkLst>
            <pc:docMk/>
            <pc:sldMk cId="2049651547" sldId="395"/>
            <ac:graphicFrameMk id="12" creationId="{64BAEE25-ACAC-4B93-9AFE-94745BC68BFE}"/>
          </ac:graphicFrameMkLst>
        </pc:graphicFrameChg>
        <pc:graphicFrameChg chg="add mod ord modGraphic">
          <ac:chgData name="L BY" userId="ae3d450c071d8e39" providerId="LiveId" clId="{A623F091-B309-47AA-BEAC-EE76ADB7B1C3}" dt="2022-01-22T23:22:08.524" v="9324" actId="404"/>
          <ac:graphicFrameMkLst>
            <pc:docMk/>
            <pc:sldMk cId="2049651547" sldId="395"/>
            <ac:graphicFrameMk id="13" creationId="{9F57D438-B361-49FD-8D3F-4BDD740D2287}"/>
          </ac:graphicFrameMkLst>
        </pc:graphicFrameChg>
        <pc:picChg chg="mod">
          <ac:chgData name="L BY" userId="ae3d450c071d8e39" providerId="LiveId" clId="{A623F091-B309-47AA-BEAC-EE76ADB7B1C3}" dt="2022-01-20T21:02:48.422" v="5183" actId="1037"/>
          <ac:picMkLst>
            <pc:docMk/>
            <pc:sldMk cId="2049651547" sldId="395"/>
            <ac:picMk id="7" creationId="{05C7EE49-51FE-438D-8110-5D120F982656}"/>
          </ac:picMkLst>
        </pc:picChg>
        <pc:picChg chg="mod">
          <ac:chgData name="L BY" userId="ae3d450c071d8e39" providerId="LiveId" clId="{A623F091-B309-47AA-BEAC-EE76ADB7B1C3}" dt="2022-01-20T21:02:54.585" v="5195" actId="1036"/>
          <ac:picMkLst>
            <pc:docMk/>
            <pc:sldMk cId="2049651547" sldId="395"/>
            <ac:picMk id="8" creationId="{1AE08EC2-9208-48D3-A4E9-896EE99D7654}"/>
          </ac:picMkLst>
        </pc:picChg>
      </pc:sldChg>
      <pc:sldChg chg="addSp delSp modSp mod modNotesTx">
        <pc:chgData name="L BY" userId="ae3d450c071d8e39" providerId="LiveId" clId="{A623F091-B309-47AA-BEAC-EE76ADB7B1C3}" dt="2022-02-01T09:24:45.003" v="13960" actId="20577"/>
        <pc:sldMkLst>
          <pc:docMk/>
          <pc:sldMk cId="71405642" sldId="396"/>
        </pc:sldMkLst>
        <pc:spChg chg="add del mod">
          <ac:chgData name="L BY" userId="ae3d450c071d8e39" providerId="LiveId" clId="{A623F091-B309-47AA-BEAC-EE76ADB7B1C3}" dt="2022-01-23T22:20:49.587" v="10591" actId="478"/>
          <ac:spMkLst>
            <pc:docMk/>
            <pc:sldMk cId="71405642" sldId="396"/>
            <ac:spMk id="4" creationId="{9F3F3199-4E61-440A-9E30-C6997C1D3425}"/>
          </ac:spMkLst>
        </pc:spChg>
        <pc:spChg chg="mod">
          <ac:chgData name="L BY" userId="ae3d450c071d8e39" providerId="LiveId" clId="{A623F091-B309-47AA-BEAC-EE76ADB7B1C3}" dt="2022-01-20T17:46:44.713" v="4766" actId="1076"/>
          <ac:spMkLst>
            <pc:docMk/>
            <pc:sldMk cId="71405642" sldId="396"/>
            <ac:spMk id="10" creationId="{9964E474-4B67-4C05-83DD-2448ACECC850}"/>
          </ac:spMkLst>
        </pc:spChg>
        <pc:spChg chg="mod">
          <ac:chgData name="L BY" userId="ae3d450c071d8e39" providerId="LiveId" clId="{A623F091-B309-47AA-BEAC-EE76ADB7B1C3}" dt="2022-01-20T17:47:07.372" v="4772" actId="1076"/>
          <ac:spMkLst>
            <pc:docMk/>
            <pc:sldMk cId="71405642" sldId="396"/>
            <ac:spMk id="11" creationId="{DF8EC524-140A-4ABC-AE50-108C943F91CD}"/>
          </ac:spMkLst>
        </pc:spChg>
        <pc:spChg chg="mod">
          <ac:chgData name="L BY" userId="ae3d450c071d8e39" providerId="LiveId" clId="{A623F091-B309-47AA-BEAC-EE76ADB7B1C3}" dt="2022-01-17T13:29:46.660" v="575" actId="1076"/>
          <ac:spMkLst>
            <pc:docMk/>
            <pc:sldMk cId="71405642" sldId="396"/>
            <ac:spMk id="13" creationId="{A0ADB50C-F33B-4948-9718-D64DED20FEC4}"/>
          </ac:spMkLst>
        </pc:spChg>
        <pc:spChg chg="del mod">
          <ac:chgData name="L BY" userId="ae3d450c071d8e39" providerId="LiveId" clId="{A623F091-B309-47AA-BEAC-EE76ADB7B1C3}" dt="2022-01-23T22:20:43.288" v="10586" actId="478"/>
          <ac:spMkLst>
            <pc:docMk/>
            <pc:sldMk cId="71405642" sldId="396"/>
            <ac:spMk id="19" creationId="{00000000-0000-0000-0000-000000000000}"/>
          </ac:spMkLst>
        </pc:spChg>
        <pc:spChg chg="add del mod">
          <ac:chgData name="L BY" userId="ae3d450c071d8e39" providerId="LiveId" clId="{A623F091-B309-47AA-BEAC-EE76ADB7B1C3}" dt="2022-01-23T22:20:45.647" v="10590"/>
          <ac:spMkLst>
            <pc:docMk/>
            <pc:sldMk cId="71405642" sldId="396"/>
            <ac:spMk id="22" creationId="{A78314B1-8F03-43EF-AC8C-453BB9BD1A17}"/>
          </ac:spMkLst>
        </pc:spChg>
        <pc:spChg chg="add mod">
          <ac:chgData name="L BY" userId="ae3d450c071d8e39" providerId="LiveId" clId="{A623F091-B309-47AA-BEAC-EE76ADB7B1C3}" dt="2022-01-23T22:22:15.710" v="10604" actId="20577"/>
          <ac:spMkLst>
            <pc:docMk/>
            <pc:sldMk cId="71405642" sldId="396"/>
            <ac:spMk id="23" creationId="{F12B244D-242A-4E6B-B35E-65F3411CE3A0}"/>
          </ac:spMkLst>
        </pc:spChg>
        <pc:graphicFrameChg chg="mod modGraphic">
          <ac:chgData name="L BY" userId="ae3d450c071d8e39" providerId="LiveId" clId="{A623F091-B309-47AA-BEAC-EE76ADB7B1C3}" dt="2022-01-22T23:22:18.199" v="9327" actId="404"/>
          <ac:graphicFrameMkLst>
            <pc:docMk/>
            <pc:sldMk cId="71405642" sldId="396"/>
            <ac:graphicFrameMk id="8" creationId="{A56B5BEF-BF06-4A12-94B7-55FE7B0A1303}"/>
          </ac:graphicFrameMkLst>
        </pc:graphicFrameChg>
        <pc:picChg chg="mod">
          <ac:chgData name="L BY" userId="ae3d450c071d8e39" providerId="LiveId" clId="{A623F091-B309-47AA-BEAC-EE76ADB7B1C3}" dt="2022-01-20T21:02:33.347" v="5168" actId="1037"/>
          <ac:picMkLst>
            <pc:docMk/>
            <pc:sldMk cId="71405642" sldId="396"/>
            <ac:picMk id="14" creationId="{562F955C-841D-4BF0-AA9F-021D59A9108F}"/>
          </ac:picMkLst>
        </pc:picChg>
        <pc:picChg chg="mod">
          <ac:chgData name="L BY" userId="ae3d450c071d8e39" providerId="LiveId" clId="{A623F091-B309-47AA-BEAC-EE76ADB7B1C3}" dt="2022-01-20T21:02:33.347" v="5168" actId="1037"/>
          <ac:picMkLst>
            <pc:docMk/>
            <pc:sldMk cId="71405642" sldId="396"/>
            <ac:picMk id="15" creationId="{B7ED2233-7207-45DC-8337-F1307452EC44}"/>
          </ac:picMkLst>
        </pc:picChg>
      </pc:sldChg>
      <pc:sldChg chg="addSp delSp modSp mod modNotesTx">
        <pc:chgData name="L BY" userId="ae3d450c071d8e39" providerId="LiveId" clId="{A623F091-B309-47AA-BEAC-EE76ADB7B1C3}" dt="2022-01-31T23:12:24.448" v="13456" actId="20577"/>
        <pc:sldMkLst>
          <pc:docMk/>
          <pc:sldMk cId="2670294920" sldId="397"/>
        </pc:sldMkLst>
        <pc:spChg chg="add del mod">
          <ac:chgData name="L BY" userId="ae3d450c071d8e39" providerId="LiveId" clId="{A623F091-B309-47AA-BEAC-EE76ADB7B1C3}" dt="2022-01-23T22:21:28.548" v="10594" actId="478"/>
          <ac:spMkLst>
            <pc:docMk/>
            <pc:sldMk cId="2670294920" sldId="397"/>
            <ac:spMk id="4" creationId="{AD3152E8-A70E-4D4B-B8D0-151F3013E822}"/>
          </ac:spMkLst>
        </pc:spChg>
        <pc:spChg chg="mod">
          <ac:chgData name="L BY" userId="ae3d450c071d8e39" providerId="LiveId" clId="{A623F091-B309-47AA-BEAC-EE76ADB7B1C3}" dt="2022-01-20T17:49:04.855" v="4811" actId="1076"/>
          <ac:spMkLst>
            <pc:docMk/>
            <pc:sldMk cId="2670294920" sldId="397"/>
            <ac:spMk id="11" creationId="{14B8AAEF-EA7E-4716-A0FB-969CD5ACA59F}"/>
          </ac:spMkLst>
        </pc:spChg>
        <pc:spChg chg="mod">
          <ac:chgData name="L BY" userId="ae3d450c071d8e39" providerId="LiveId" clId="{A623F091-B309-47AA-BEAC-EE76ADB7B1C3}" dt="2022-01-20T17:49:02.657" v="4810" actId="1076"/>
          <ac:spMkLst>
            <pc:docMk/>
            <pc:sldMk cId="2670294920" sldId="397"/>
            <ac:spMk id="12" creationId="{CC425C9A-5EB7-4F41-B708-CC7AAC3E3AF2}"/>
          </ac:spMkLst>
        </pc:spChg>
        <pc:spChg chg="mod">
          <ac:chgData name="L BY" userId="ae3d450c071d8e39" providerId="LiveId" clId="{A623F091-B309-47AA-BEAC-EE76ADB7B1C3}" dt="2022-01-20T17:48:49.975" v="4809" actId="1076"/>
          <ac:spMkLst>
            <pc:docMk/>
            <pc:sldMk cId="2670294920" sldId="397"/>
            <ac:spMk id="14" creationId="{F89F1033-1E26-4B1B-9436-88AD3CDFE33B}"/>
          </ac:spMkLst>
        </pc:spChg>
        <pc:spChg chg="add mod">
          <ac:chgData name="L BY" userId="ae3d450c071d8e39" providerId="LiveId" clId="{A623F091-B309-47AA-BEAC-EE76ADB7B1C3}" dt="2022-01-23T22:23:02.668" v="10632" actId="404"/>
          <ac:spMkLst>
            <pc:docMk/>
            <pc:sldMk cId="2670294920" sldId="397"/>
            <ac:spMk id="16" creationId="{D50815A4-836C-42AB-A84A-1633C2588E60}"/>
          </ac:spMkLst>
        </pc:spChg>
        <pc:spChg chg="del mod">
          <ac:chgData name="L BY" userId="ae3d450c071d8e39" providerId="LiveId" clId="{A623F091-B309-47AA-BEAC-EE76ADB7B1C3}" dt="2022-01-23T22:21:25.648" v="10593" actId="478"/>
          <ac:spMkLst>
            <pc:docMk/>
            <pc:sldMk cId="2670294920" sldId="397"/>
            <ac:spMk id="19" creationId="{00000000-0000-0000-0000-000000000000}"/>
          </ac:spMkLst>
        </pc:spChg>
        <pc:graphicFrameChg chg="del mod modGraphic">
          <ac:chgData name="L BY" userId="ae3d450c071d8e39" providerId="LiveId" clId="{A623F091-B309-47AA-BEAC-EE76ADB7B1C3}" dt="2022-01-20T21:01:32.002" v="5150" actId="478"/>
          <ac:graphicFrameMkLst>
            <pc:docMk/>
            <pc:sldMk cId="2670294920" sldId="397"/>
            <ac:graphicFrameMk id="10" creationId="{A785B5A4-29AA-471D-8A51-F3433F914EFF}"/>
          </ac:graphicFrameMkLst>
        </pc:graphicFrameChg>
        <pc:graphicFrameChg chg="add mod ord modGraphic">
          <ac:chgData name="L BY" userId="ae3d450c071d8e39" providerId="LiveId" clId="{A623F091-B309-47AA-BEAC-EE76ADB7B1C3}" dt="2022-01-22T23:22:25.138" v="9328" actId="403"/>
          <ac:graphicFrameMkLst>
            <pc:docMk/>
            <pc:sldMk cId="2670294920" sldId="397"/>
            <ac:graphicFrameMk id="15" creationId="{D7B0C6B6-9DCA-4598-A1BB-57F3CC1E2C97}"/>
          </ac:graphicFrameMkLst>
        </pc:graphicFrameChg>
        <pc:picChg chg="mod">
          <ac:chgData name="L BY" userId="ae3d450c071d8e39" providerId="LiveId" clId="{A623F091-B309-47AA-BEAC-EE76ADB7B1C3}" dt="2022-01-20T21:02:04.563" v="5155" actId="14100"/>
          <ac:picMkLst>
            <pc:docMk/>
            <pc:sldMk cId="2670294920" sldId="397"/>
            <ac:picMk id="7" creationId="{BF71F422-3391-4B11-A414-27BCAE4AA78B}"/>
          </ac:picMkLst>
        </pc:picChg>
        <pc:picChg chg="mod">
          <ac:chgData name="L BY" userId="ae3d450c071d8e39" providerId="LiveId" clId="{A623F091-B309-47AA-BEAC-EE76ADB7B1C3}" dt="2022-01-20T21:02:04.563" v="5155" actId="14100"/>
          <ac:picMkLst>
            <pc:docMk/>
            <pc:sldMk cId="2670294920" sldId="397"/>
            <ac:picMk id="8" creationId="{C5B805BB-1768-414D-9670-59A5009A0C52}"/>
          </ac:picMkLst>
        </pc:picChg>
      </pc:sldChg>
      <pc:sldChg chg="modSp mod">
        <pc:chgData name="L BY" userId="ae3d450c071d8e39" providerId="LiveId" clId="{A623F091-B309-47AA-BEAC-EE76ADB7B1C3}" dt="2022-01-31T23:12:48.373" v="13457" actId="14100"/>
        <pc:sldMkLst>
          <pc:docMk/>
          <pc:sldMk cId="1583623815" sldId="398"/>
        </pc:sldMkLst>
        <pc:spChg chg="mod">
          <ac:chgData name="L BY" userId="ae3d450c071d8e39" providerId="LiveId" clId="{A623F091-B309-47AA-BEAC-EE76ADB7B1C3}" dt="2022-01-23T22:25:03.820" v="10657" actId="1076"/>
          <ac:spMkLst>
            <pc:docMk/>
            <pc:sldMk cId="1583623815" sldId="398"/>
            <ac:spMk id="13" creationId="{B8270E18-84C5-4D5F-9980-A6286A54D2BF}"/>
          </ac:spMkLst>
        </pc:spChg>
        <pc:spChg chg="mod">
          <ac:chgData name="L BY" userId="ae3d450c071d8e39" providerId="LiveId" clId="{A623F091-B309-47AA-BEAC-EE76ADB7B1C3}" dt="2022-01-31T23:12:48.373" v="13457" actId="14100"/>
          <ac:spMkLst>
            <pc:docMk/>
            <pc:sldMk cId="1583623815" sldId="398"/>
            <ac:spMk id="15" creationId="{46706546-014B-44CC-BD31-A6C50DB82C55}"/>
          </ac:spMkLst>
        </pc:spChg>
        <pc:picChg chg="mod">
          <ac:chgData name="L BY" userId="ae3d450c071d8e39" providerId="LiveId" clId="{A623F091-B309-47AA-BEAC-EE76ADB7B1C3}" dt="2022-01-23T22:25:45.015" v="10670" actId="1036"/>
          <ac:picMkLst>
            <pc:docMk/>
            <pc:sldMk cId="1583623815" sldId="398"/>
            <ac:picMk id="9" creationId="{EE391DF1-0903-400A-81C7-D3A6873C62D2}"/>
          </ac:picMkLst>
        </pc:picChg>
        <pc:picChg chg="mod">
          <ac:chgData name="L BY" userId="ae3d450c071d8e39" providerId="LiveId" clId="{A623F091-B309-47AA-BEAC-EE76ADB7B1C3}" dt="2022-01-17T13:26:58.853" v="546" actId="1076"/>
          <ac:picMkLst>
            <pc:docMk/>
            <pc:sldMk cId="1583623815" sldId="398"/>
            <ac:picMk id="10" creationId="{12B8A394-1243-4595-94E7-5CDE47AE0EA0}"/>
          </ac:picMkLst>
        </pc:picChg>
        <pc:picChg chg="mod">
          <ac:chgData name="L BY" userId="ae3d450c071d8e39" providerId="LiveId" clId="{A623F091-B309-47AA-BEAC-EE76ADB7B1C3}" dt="2022-01-23T22:25:47.522" v="10680" actId="1036"/>
          <ac:picMkLst>
            <pc:docMk/>
            <pc:sldMk cId="1583623815" sldId="398"/>
            <ac:picMk id="11" creationId="{E1E552FA-F918-4D78-BE75-1D2480986FF0}"/>
          </ac:picMkLst>
        </pc:picChg>
        <pc:picChg chg="mod">
          <ac:chgData name="L BY" userId="ae3d450c071d8e39" providerId="LiveId" clId="{A623F091-B309-47AA-BEAC-EE76ADB7B1C3}" dt="2022-01-20T17:49:10.027" v="4814" actId="1037"/>
          <ac:picMkLst>
            <pc:docMk/>
            <pc:sldMk cId="1583623815" sldId="398"/>
            <ac:picMk id="12" creationId="{5C314B7E-F1AA-4B02-8B21-2B15D0629024}"/>
          </ac:picMkLst>
        </pc:picChg>
      </pc:sldChg>
      <pc:sldChg chg="modNotesTx">
        <pc:chgData name="L BY" userId="ae3d450c071d8e39" providerId="LiveId" clId="{A623F091-B309-47AA-BEAC-EE76ADB7B1C3}" dt="2022-02-01T14:05:39.179" v="14449" actId="20577"/>
        <pc:sldMkLst>
          <pc:docMk/>
          <pc:sldMk cId="4185791940" sldId="400"/>
        </pc:sldMkLst>
      </pc:sldChg>
      <pc:sldChg chg="addSp delSp modSp mod modNotesTx">
        <pc:chgData name="L BY" userId="ae3d450c071d8e39" providerId="LiveId" clId="{A623F091-B309-47AA-BEAC-EE76ADB7B1C3}" dt="2022-01-31T22:40:51.255" v="13289" actId="20577"/>
        <pc:sldMkLst>
          <pc:docMk/>
          <pc:sldMk cId="3559141277" sldId="401"/>
        </pc:sldMkLst>
        <pc:spChg chg="mod">
          <ac:chgData name="L BY" userId="ae3d450c071d8e39" providerId="LiveId" clId="{A623F091-B309-47AA-BEAC-EE76ADB7B1C3}" dt="2022-01-21T10:42:43.927" v="6169" actId="20577"/>
          <ac:spMkLst>
            <pc:docMk/>
            <pc:sldMk cId="3559141277" sldId="401"/>
            <ac:spMk id="13" creationId="{00000000-0000-0000-0000-000000000000}"/>
          </ac:spMkLst>
        </pc:spChg>
        <pc:picChg chg="add del mod">
          <ac:chgData name="L BY" userId="ae3d450c071d8e39" providerId="LiveId" clId="{A623F091-B309-47AA-BEAC-EE76ADB7B1C3}" dt="2022-01-17T12:01:40.692" v="74" actId="478"/>
          <ac:picMkLst>
            <pc:docMk/>
            <pc:sldMk cId="3559141277" sldId="401"/>
            <ac:picMk id="1026" creationId="{6092E7A8-7D72-4BC1-8168-D1253039318B}"/>
          </ac:picMkLst>
        </pc:picChg>
        <pc:picChg chg="add mod">
          <ac:chgData name="L BY" userId="ae3d450c071d8e39" providerId="LiveId" clId="{A623F091-B309-47AA-BEAC-EE76ADB7B1C3}" dt="2022-01-17T12:01:58.469" v="83" actId="1076"/>
          <ac:picMkLst>
            <pc:docMk/>
            <pc:sldMk cId="3559141277" sldId="401"/>
            <ac:picMk id="1028" creationId="{6E484BE0-81A9-424A-8C3F-F9E89346B7D7}"/>
          </ac:picMkLst>
        </pc:picChg>
      </pc:sldChg>
      <pc:sldChg chg="addSp delSp modSp mod delAnim modAnim modNotesTx">
        <pc:chgData name="L BY" userId="ae3d450c071d8e39" providerId="LiveId" clId="{A623F091-B309-47AA-BEAC-EE76ADB7B1C3}" dt="2022-01-31T22:42:09.117" v="13299" actId="20577"/>
        <pc:sldMkLst>
          <pc:docMk/>
          <pc:sldMk cId="3105847427" sldId="402"/>
        </pc:sldMkLst>
        <pc:spChg chg="add del mod">
          <ac:chgData name="L BY" userId="ae3d450c071d8e39" providerId="LiveId" clId="{A623F091-B309-47AA-BEAC-EE76ADB7B1C3}" dt="2022-01-21T10:43:12.268" v="6177" actId="1076"/>
          <ac:spMkLst>
            <pc:docMk/>
            <pc:sldMk cId="3105847427" sldId="402"/>
            <ac:spMk id="9" creationId="{E5D18561-A7E3-473E-93FD-9095A20A77A6}"/>
          </ac:spMkLst>
        </pc:spChg>
        <pc:spChg chg="mod">
          <ac:chgData name="L BY" userId="ae3d450c071d8e39" providerId="LiveId" clId="{A623F091-B309-47AA-BEAC-EE76ADB7B1C3}" dt="2022-01-23T17:01:16.234" v="9498" actId="20577"/>
          <ac:spMkLst>
            <pc:docMk/>
            <pc:sldMk cId="3105847427" sldId="402"/>
            <ac:spMk id="12" creationId="{7C6DED46-FFBA-4A18-9599-1207163CDA8F}"/>
          </ac:spMkLst>
        </pc:spChg>
        <pc:spChg chg="mod">
          <ac:chgData name="L BY" userId="ae3d450c071d8e39" providerId="LiveId" clId="{A623F091-B309-47AA-BEAC-EE76ADB7B1C3}" dt="2022-01-23T16:55:52.850" v="9418" actId="20577"/>
          <ac:spMkLst>
            <pc:docMk/>
            <pc:sldMk cId="3105847427" sldId="402"/>
            <ac:spMk id="14" creationId="{00000000-0000-0000-0000-000000000000}"/>
          </ac:spMkLst>
        </pc:spChg>
        <pc:spChg chg="mod">
          <ac:chgData name="L BY" userId="ae3d450c071d8e39" providerId="LiveId" clId="{A623F091-B309-47AA-BEAC-EE76ADB7B1C3}" dt="2022-01-20T21:11:30.946" v="5219" actId="1076"/>
          <ac:spMkLst>
            <pc:docMk/>
            <pc:sldMk cId="3105847427" sldId="402"/>
            <ac:spMk id="19" creationId="{8E34E65D-C645-456F-8839-97810A08CE23}"/>
          </ac:spMkLst>
        </pc:spChg>
        <pc:picChg chg="add mod">
          <ac:chgData name="L BY" userId="ae3d450c071d8e39" providerId="LiveId" clId="{A623F091-B309-47AA-BEAC-EE76ADB7B1C3}" dt="2022-01-23T16:59:16.147" v="9495" actId="1076"/>
          <ac:picMkLst>
            <pc:docMk/>
            <pc:sldMk cId="3105847427" sldId="402"/>
            <ac:picMk id="3" creationId="{A4DEACF9-8FF8-4163-9DCD-7FAE9E35DE36}"/>
          </ac:picMkLst>
        </pc:picChg>
        <pc:picChg chg="add del">
          <ac:chgData name="L BY" userId="ae3d450c071d8e39" providerId="LiveId" clId="{A623F091-B309-47AA-BEAC-EE76ADB7B1C3}" dt="2022-01-17T13:02:42.779" v="105" actId="478"/>
          <ac:picMkLst>
            <pc:docMk/>
            <pc:sldMk cId="3105847427" sldId="402"/>
            <ac:picMk id="6" creationId="{B122321B-2BC3-4E81-A7CC-53A7EFA7E2DB}"/>
          </ac:picMkLst>
        </pc:picChg>
        <pc:picChg chg="add mod">
          <ac:chgData name="L BY" userId="ae3d450c071d8e39" providerId="LiveId" clId="{A623F091-B309-47AA-BEAC-EE76ADB7B1C3}" dt="2022-01-21T10:43:02.500" v="6175" actId="1076"/>
          <ac:picMkLst>
            <pc:docMk/>
            <pc:sldMk cId="3105847427" sldId="402"/>
            <ac:picMk id="8" creationId="{117F8A3D-2AA1-492A-AEE6-3083077AE929}"/>
          </ac:picMkLst>
        </pc:picChg>
        <pc:picChg chg="add del mod ord">
          <ac:chgData name="L BY" userId="ae3d450c071d8e39" providerId="LiveId" clId="{A623F091-B309-47AA-BEAC-EE76ADB7B1C3}" dt="2022-01-23T16:57:55.503" v="9439" actId="478"/>
          <ac:picMkLst>
            <pc:docMk/>
            <pc:sldMk cId="3105847427" sldId="402"/>
            <ac:picMk id="10" creationId="{82ACF665-7A48-4063-8D28-6BF81E43DC5A}"/>
          </ac:picMkLst>
        </pc:picChg>
        <pc:picChg chg="add del mod">
          <ac:chgData name="L BY" userId="ae3d450c071d8e39" providerId="LiveId" clId="{A623F091-B309-47AA-BEAC-EE76ADB7B1C3}" dt="2022-01-23T16:58:17.095" v="9444" actId="478"/>
          <ac:picMkLst>
            <pc:docMk/>
            <pc:sldMk cId="3105847427" sldId="402"/>
            <ac:picMk id="11" creationId="{A47BA5C2-454B-48A8-A047-B27CEBB047B5}"/>
          </ac:picMkLst>
        </pc:picChg>
      </pc:sldChg>
      <pc:sldChg chg="addSp delSp modSp mod modAnim modNotesTx">
        <pc:chgData name="L BY" userId="ae3d450c071d8e39" providerId="LiveId" clId="{A623F091-B309-47AA-BEAC-EE76ADB7B1C3}" dt="2022-02-01T09:39:13.048" v="14128" actId="1076"/>
        <pc:sldMkLst>
          <pc:docMk/>
          <pc:sldMk cId="1792556401" sldId="403"/>
        </pc:sldMkLst>
        <pc:spChg chg="add mod">
          <ac:chgData name="L BY" userId="ae3d450c071d8e39" providerId="LiveId" clId="{A623F091-B309-47AA-BEAC-EE76ADB7B1C3}" dt="2022-01-18T19:57:30.684" v="1618" actId="21"/>
          <ac:spMkLst>
            <pc:docMk/>
            <pc:sldMk cId="1792556401" sldId="403"/>
            <ac:spMk id="2" creationId="{47974573-4401-4CF4-8A5D-30267628ABFD}"/>
          </ac:spMkLst>
        </pc:spChg>
        <pc:spChg chg="add mod">
          <ac:chgData name="L BY" userId="ae3d450c071d8e39" providerId="LiveId" clId="{A623F091-B309-47AA-BEAC-EE76ADB7B1C3}" dt="2022-01-22T21:31:59.478" v="7092" actId="20577"/>
          <ac:spMkLst>
            <pc:docMk/>
            <pc:sldMk cId="1792556401" sldId="403"/>
            <ac:spMk id="4" creationId="{D8715D7D-0148-44FF-91AA-9D6601F19ABF}"/>
          </ac:spMkLst>
        </pc:spChg>
        <pc:spChg chg="del">
          <ac:chgData name="L BY" userId="ae3d450c071d8e39" providerId="LiveId" clId="{A623F091-B309-47AA-BEAC-EE76ADB7B1C3}" dt="2022-01-31T21:54:29.003" v="12981" actId="478"/>
          <ac:spMkLst>
            <pc:docMk/>
            <pc:sldMk cId="1792556401" sldId="403"/>
            <ac:spMk id="5" creationId="{59886EC8-4B2E-48EB-928C-3EBF0DBE3DED}"/>
          </ac:spMkLst>
        </pc:spChg>
        <pc:spChg chg="add del">
          <ac:chgData name="L BY" userId="ae3d450c071d8e39" providerId="LiveId" clId="{A623F091-B309-47AA-BEAC-EE76ADB7B1C3}" dt="2022-01-22T21:40:43.582" v="7236" actId="11529"/>
          <ac:spMkLst>
            <pc:docMk/>
            <pc:sldMk cId="1792556401" sldId="403"/>
            <ac:spMk id="5" creationId="{C74A67F5-9304-47D9-9B98-3F8246C0A6DC}"/>
          </ac:spMkLst>
        </pc:spChg>
        <pc:spChg chg="add mod">
          <ac:chgData name="L BY" userId="ae3d450c071d8e39" providerId="LiveId" clId="{A623F091-B309-47AA-BEAC-EE76ADB7B1C3}" dt="2022-01-22T21:31:44.518" v="7082" actId="1076"/>
          <ac:spMkLst>
            <pc:docMk/>
            <pc:sldMk cId="1792556401" sldId="403"/>
            <ac:spMk id="6" creationId="{9EFF0F24-C60E-4948-A6E1-4F8F18B86AF9}"/>
          </ac:spMkLst>
        </pc:spChg>
        <pc:spChg chg="mod">
          <ac:chgData name="L BY" userId="ae3d450c071d8e39" providerId="LiveId" clId="{A623F091-B309-47AA-BEAC-EE76ADB7B1C3}" dt="2022-01-22T21:31:18.411" v="7078"/>
          <ac:spMkLst>
            <pc:docMk/>
            <pc:sldMk cId="1792556401" sldId="403"/>
            <ac:spMk id="8" creationId="{8E25F293-E68B-4E6D-BCF9-1F4231270E74}"/>
          </ac:spMkLst>
        </pc:spChg>
        <pc:spChg chg="mod">
          <ac:chgData name="L BY" userId="ae3d450c071d8e39" providerId="LiveId" clId="{A623F091-B309-47AA-BEAC-EE76ADB7B1C3}" dt="2022-01-22T21:31:18.411" v="7078"/>
          <ac:spMkLst>
            <pc:docMk/>
            <pc:sldMk cId="1792556401" sldId="403"/>
            <ac:spMk id="10" creationId="{6049CEFF-5CCD-4ABB-B6A5-D4EBB0B00FA6}"/>
          </ac:spMkLst>
        </pc:spChg>
        <pc:spChg chg="mod">
          <ac:chgData name="L BY" userId="ae3d450c071d8e39" providerId="LiveId" clId="{A623F091-B309-47AA-BEAC-EE76ADB7B1C3}" dt="2022-01-22T21:31:18.411" v="7078"/>
          <ac:spMkLst>
            <pc:docMk/>
            <pc:sldMk cId="1792556401" sldId="403"/>
            <ac:spMk id="11" creationId="{28F32784-E374-498C-A9FF-4044070397AC}"/>
          </ac:spMkLst>
        </pc:spChg>
        <pc:spChg chg="mod">
          <ac:chgData name="L BY" userId="ae3d450c071d8e39" providerId="LiveId" clId="{A623F091-B309-47AA-BEAC-EE76ADB7B1C3}" dt="2022-01-22T21:31:18.411" v="7078"/>
          <ac:spMkLst>
            <pc:docMk/>
            <pc:sldMk cId="1792556401" sldId="403"/>
            <ac:spMk id="12" creationId="{D45B4A09-44A2-4C5D-AC29-DE1C6F11E5D7}"/>
          </ac:spMkLst>
        </pc:spChg>
        <pc:spChg chg="mod">
          <ac:chgData name="L BY" userId="ae3d450c071d8e39" providerId="LiveId" clId="{A623F091-B309-47AA-BEAC-EE76ADB7B1C3}" dt="2022-01-22T21:31:18.411" v="7078"/>
          <ac:spMkLst>
            <pc:docMk/>
            <pc:sldMk cId="1792556401" sldId="403"/>
            <ac:spMk id="13" creationId="{FB726BD0-A857-42B1-A70C-06305A61C506}"/>
          </ac:spMkLst>
        </pc:spChg>
        <pc:spChg chg="mod">
          <ac:chgData name="L BY" userId="ae3d450c071d8e39" providerId="LiveId" clId="{A623F091-B309-47AA-BEAC-EE76ADB7B1C3}" dt="2022-01-22T21:31:18.411" v="7078"/>
          <ac:spMkLst>
            <pc:docMk/>
            <pc:sldMk cId="1792556401" sldId="403"/>
            <ac:spMk id="14" creationId="{1DB9233C-F06F-4085-9437-FC3920302A19}"/>
          </ac:spMkLst>
        </pc:spChg>
        <pc:spChg chg="mod">
          <ac:chgData name="L BY" userId="ae3d450c071d8e39" providerId="LiveId" clId="{A623F091-B309-47AA-BEAC-EE76ADB7B1C3}" dt="2022-01-22T21:31:18.411" v="7078"/>
          <ac:spMkLst>
            <pc:docMk/>
            <pc:sldMk cId="1792556401" sldId="403"/>
            <ac:spMk id="15" creationId="{68D3F8EE-232D-4CDC-8F3D-8A59D0542748}"/>
          </ac:spMkLst>
        </pc:spChg>
        <pc:spChg chg="mod">
          <ac:chgData name="L BY" userId="ae3d450c071d8e39" providerId="LiveId" clId="{A623F091-B309-47AA-BEAC-EE76ADB7B1C3}" dt="2022-01-22T21:31:18.411" v="7078"/>
          <ac:spMkLst>
            <pc:docMk/>
            <pc:sldMk cId="1792556401" sldId="403"/>
            <ac:spMk id="16" creationId="{106B44FD-FC82-4828-B628-DDFE8D169A5B}"/>
          </ac:spMkLst>
        </pc:spChg>
        <pc:spChg chg="mod">
          <ac:chgData name="L BY" userId="ae3d450c071d8e39" providerId="LiveId" clId="{A623F091-B309-47AA-BEAC-EE76ADB7B1C3}" dt="2022-01-22T21:31:18.411" v="7078"/>
          <ac:spMkLst>
            <pc:docMk/>
            <pc:sldMk cId="1792556401" sldId="403"/>
            <ac:spMk id="17" creationId="{30C5CDCF-34FA-4B6A-BB34-495B49E4B161}"/>
          </ac:spMkLst>
        </pc:spChg>
        <pc:spChg chg="mod">
          <ac:chgData name="L BY" userId="ae3d450c071d8e39" providerId="LiveId" clId="{A623F091-B309-47AA-BEAC-EE76ADB7B1C3}" dt="2022-01-22T21:31:18.411" v="7078"/>
          <ac:spMkLst>
            <pc:docMk/>
            <pc:sldMk cId="1792556401" sldId="403"/>
            <ac:spMk id="18" creationId="{AB10E22F-1708-4DAC-A27B-EDC958482EB1}"/>
          </ac:spMkLst>
        </pc:spChg>
        <pc:spChg chg="mod">
          <ac:chgData name="L BY" userId="ae3d450c071d8e39" providerId="LiveId" clId="{A623F091-B309-47AA-BEAC-EE76ADB7B1C3}" dt="2022-01-22T21:31:18.411" v="7078"/>
          <ac:spMkLst>
            <pc:docMk/>
            <pc:sldMk cId="1792556401" sldId="403"/>
            <ac:spMk id="20" creationId="{784C56AC-D5AB-4E97-A50D-AC2914C6A8E3}"/>
          </ac:spMkLst>
        </pc:spChg>
        <pc:spChg chg="mod">
          <ac:chgData name="L BY" userId="ae3d450c071d8e39" providerId="LiveId" clId="{A623F091-B309-47AA-BEAC-EE76ADB7B1C3}" dt="2022-01-22T21:31:18.411" v="7078"/>
          <ac:spMkLst>
            <pc:docMk/>
            <pc:sldMk cId="1792556401" sldId="403"/>
            <ac:spMk id="21" creationId="{6AC46D11-38E4-4AE0-AA91-DFB4DDEB1B09}"/>
          </ac:spMkLst>
        </pc:spChg>
        <pc:spChg chg="mod">
          <ac:chgData name="L BY" userId="ae3d450c071d8e39" providerId="LiveId" clId="{A623F091-B309-47AA-BEAC-EE76ADB7B1C3}" dt="2022-01-22T21:31:18.411" v="7078"/>
          <ac:spMkLst>
            <pc:docMk/>
            <pc:sldMk cId="1792556401" sldId="403"/>
            <ac:spMk id="22" creationId="{5AC5C9FB-98B7-4152-B984-B901D9AC31BC}"/>
          </ac:spMkLst>
        </pc:spChg>
        <pc:spChg chg="mod">
          <ac:chgData name="L BY" userId="ae3d450c071d8e39" providerId="LiveId" clId="{A623F091-B309-47AA-BEAC-EE76ADB7B1C3}" dt="2022-01-22T21:31:18.411" v="7078"/>
          <ac:spMkLst>
            <pc:docMk/>
            <pc:sldMk cId="1792556401" sldId="403"/>
            <ac:spMk id="23" creationId="{CE54CE63-BC12-4370-B203-0AF25CD96854}"/>
          </ac:spMkLst>
        </pc:spChg>
        <pc:spChg chg="mod">
          <ac:chgData name="L BY" userId="ae3d450c071d8e39" providerId="LiveId" clId="{A623F091-B309-47AA-BEAC-EE76ADB7B1C3}" dt="2022-01-22T21:31:18.411" v="7078"/>
          <ac:spMkLst>
            <pc:docMk/>
            <pc:sldMk cId="1792556401" sldId="403"/>
            <ac:spMk id="24" creationId="{09D7975C-A83F-4740-BABE-2698AA7F78CC}"/>
          </ac:spMkLst>
        </pc:spChg>
        <pc:spChg chg="mod">
          <ac:chgData name="L BY" userId="ae3d450c071d8e39" providerId="LiveId" clId="{A623F091-B309-47AA-BEAC-EE76ADB7B1C3}" dt="2022-01-22T21:31:18.411" v="7078"/>
          <ac:spMkLst>
            <pc:docMk/>
            <pc:sldMk cId="1792556401" sldId="403"/>
            <ac:spMk id="25" creationId="{240B4AAF-3090-486B-841F-FEA1D3E63362}"/>
          </ac:spMkLst>
        </pc:spChg>
        <pc:spChg chg="mod">
          <ac:chgData name="L BY" userId="ae3d450c071d8e39" providerId="LiveId" clId="{A623F091-B309-47AA-BEAC-EE76ADB7B1C3}" dt="2022-01-22T21:31:18.411" v="7078"/>
          <ac:spMkLst>
            <pc:docMk/>
            <pc:sldMk cId="1792556401" sldId="403"/>
            <ac:spMk id="26" creationId="{2E5800B8-F473-424F-93C4-9585619DFF33}"/>
          </ac:spMkLst>
        </pc:spChg>
        <pc:spChg chg="mod">
          <ac:chgData name="L BY" userId="ae3d450c071d8e39" providerId="LiveId" clId="{A623F091-B309-47AA-BEAC-EE76ADB7B1C3}" dt="2022-01-22T21:31:18.411" v="7078"/>
          <ac:spMkLst>
            <pc:docMk/>
            <pc:sldMk cId="1792556401" sldId="403"/>
            <ac:spMk id="27" creationId="{05A25E84-6935-4FAE-916F-67BAA2824AC2}"/>
          </ac:spMkLst>
        </pc:spChg>
        <pc:spChg chg="mod">
          <ac:chgData name="L BY" userId="ae3d450c071d8e39" providerId="LiveId" clId="{A623F091-B309-47AA-BEAC-EE76ADB7B1C3}" dt="2022-01-22T21:31:18.411" v="7078"/>
          <ac:spMkLst>
            <pc:docMk/>
            <pc:sldMk cId="1792556401" sldId="403"/>
            <ac:spMk id="28" creationId="{E6777677-EDE2-4B22-955A-C8C18E475802}"/>
          </ac:spMkLst>
        </pc:spChg>
        <pc:spChg chg="mod">
          <ac:chgData name="L BY" userId="ae3d450c071d8e39" providerId="LiveId" clId="{A623F091-B309-47AA-BEAC-EE76ADB7B1C3}" dt="2022-01-22T21:31:18.411" v="7078"/>
          <ac:spMkLst>
            <pc:docMk/>
            <pc:sldMk cId="1792556401" sldId="403"/>
            <ac:spMk id="29" creationId="{F005D773-75EC-4EAC-8BC9-240CB0DF9424}"/>
          </ac:spMkLst>
        </pc:spChg>
        <pc:spChg chg="mod">
          <ac:chgData name="L BY" userId="ae3d450c071d8e39" providerId="LiveId" clId="{A623F091-B309-47AA-BEAC-EE76ADB7B1C3}" dt="2022-01-22T21:31:18.411" v="7078"/>
          <ac:spMkLst>
            <pc:docMk/>
            <pc:sldMk cId="1792556401" sldId="403"/>
            <ac:spMk id="30" creationId="{0617FB4C-8DEE-4F20-99FA-B750C2910A4D}"/>
          </ac:spMkLst>
        </pc:spChg>
        <pc:spChg chg="mod">
          <ac:chgData name="L BY" userId="ae3d450c071d8e39" providerId="LiveId" clId="{A623F091-B309-47AA-BEAC-EE76ADB7B1C3}" dt="2022-01-22T21:31:18.411" v="7078"/>
          <ac:spMkLst>
            <pc:docMk/>
            <pc:sldMk cId="1792556401" sldId="403"/>
            <ac:spMk id="31" creationId="{B3E3F861-6193-45A7-A8C0-B8F94BBFF51D}"/>
          </ac:spMkLst>
        </pc:spChg>
        <pc:spChg chg="mod">
          <ac:chgData name="L BY" userId="ae3d450c071d8e39" providerId="LiveId" clId="{A623F091-B309-47AA-BEAC-EE76ADB7B1C3}" dt="2022-01-22T21:31:18.411" v="7078"/>
          <ac:spMkLst>
            <pc:docMk/>
            <pc:sldMk cId="1792556401" sldId="403"/>
            <ac:spMk id="32" creationId="{F9865A87-D06B-4A52-8A54-467E94144CCA}"/>
          </ac:spMkLst>
        </pc:spChg>
        <pc:spChg chg="mod">
          <ac:chgData name="L BY" userId="ae3d450c071d8e39" providerId="LiveId" clId="{A623F091-B309-47AA-BEAC-EE76ADB7B1C3}" dt="2022-01-22T21:31:18.411" v="7078"/>
          <ac:spMkLst>
            <pc:docMk/>
            <pc:sldMk cId="1792556401" sldId="403"/>
            <ac:spMk id="33" creationId="{D302B8AF-60B3-41E0-9924-FB607C39571B}"/>
          </ac:spMkLst>
        </pc:spChg>
        <pc:spChg chg="mod">
          <ac:chgData name="L BY" userId="ae3d450c071d8e39" providerId="LiveId" clId="{A623F091-B309-47AA-BEAC-EE76ADB7B1C3}" dt="2022-01-22T21:31:18.411" v="7078"/>
          <ac:spMkLst>
            <pc:docMk/>
            <pc:sldMk cId="1792556401" sldId="403"/>
            <ac:spMk id="34" creationId="{40110DCC-3D76-467B-8553-590051DEFBC5}"/>
          </ac:spMkLst>
        </pc:spChg>
        <pc:spChg chg="mod">
          <ac:chgData name="L BY" userId="ae3d450c071d8e39" providerId="LiveId" clId="{A623F091-B309-47AA-BEAC-EE76ADB7B1C3}" dt="2022-01-22T21:31:18.411" v="7078"/>
          <ac:spMkLst>
            <pc:docMk/>
            <pc:sldMk cId="1792556401" sldId="403"/>
            <ac:spMk id="35" creationId="{C8CB4968-9983-41D1-B69F-A2BAB7C43071}"/>
          </ac:spMkLst>
        </pc:spChg>
        <pc:spChg chg="mod">
          <ac:chgData name="L BY" userId="ae3d450c071d8e39" providerId="LiveId" clId="{A623F091-B309-47AA-BEAC-EE76ADB7B1C3}" dt="2022-01-22T21:31:18.411" v="7078"/>
          <ac:spMkLst>
            <pc:docMk/>
            <pc:sldMk cId="1792556401" sldId="403"/>
            <ac:spMk id="36" creationId="{22A27CD7-BCA2-435D-A5D1-EE2A1E178619}"/>
          </ac:spMkLst>
        </pc:spChg>
        <pc:spChg chg="mod">
          <ac:chgData name="L BY" userId="ae3d450c071d8e39" providerId="LiveId" clId="{A623F091-B309-47AA-BEAC-EE76ADB7B1C3}" dt="2022-01-22T21:31:18.411" v="7078"/>
          <ac:spMkLst>
            <pc:docMk/>
            <pc:sldMk cId="1792556401" sldId="403"/>
            <ac:spMk id="37" creationId="{096EB593-7B64-4041-B05B-21F65D6510C9}"/>
          </ac:spMkLst>
        </pc:spChg>
        <pc:spChg chg="mod">
          <ac:chgData name="L BY" userId="ae3d450c071d8e39" providerId="LiveId" clId="{A623F091-B309-47AA-BEAC-EE76ADB7B1C3}" dt="2022-01-22T21:31:18.411" v="7078"/>
          <ac:spMkLst>
            <pc:docMk/>
            <pc:sldMk cId="1792556401" sldId="403"/>
            <ac:spMk id="38" creationId="{52D61731-B52F-496D-8F66-56906095F4C5}"/>
          </ac:spMkLst>
        </pc:spChg>
        <pc:spChg chg="mod">
          <ac:chgData name="L BY" userId="ae3d450c071d8e39" providerId="LiveId" clId="{A623F091-B309-47AA-BEAC-EE76ADB7B1C3}" dt="2022-01-22T21:31:18.411" v="7078"/>
          <ac:spMkLst>
            <pc:docMk/>
            <pc:sldMk cId="1792556401" sldId="403"/>
            <ac:spMk id="39" creationId="{9478250B-1081-4AB8-BFF7-AE156355A172}"/>
          </ac:spMkLst>
        </pc:spChg>
        <pc:spChg chg="mod">
          <ac:chgData name="L BY" userId="ae3d450c071d8e39" providerId="LiveId" clId="{A623F091-B309-47AA-BEAC-EE76ADB7B1C3}" dt="2022-01-22T21:31:18.411" v="7078"/>
          <ac:spMkLst>
            <pc:docMk/>
            <pc:sldMk cId="1792556401" sldId="403"/>
            <ac:spMk id="40" creationId="{971AFD09-F28B-4D99-8919-E9658C27DF0C}"/>
          </ac:spMkLst>
        </pc:spChg>
        <pc:spChg chg="mod">
          <ac:chgData name="L BY" userId="ae3d450c071d8e39" providerId="LiveId" clId="{A623F091-B309-47AA-BEAC-EE76ADB7B1C3}" dt="2022-01-22T21:31:18.411" v="7078"/>
          <ac:spMkLst>
            <pc:docMk/>
            <pc:sldMk cId="1792556401" sldId="403"/>
            <ac:spMk id="41" creationId="{8E6AE0F6-E214-4510-81F2-8DAA91969D80}"/>
          </ac:spMkLst>
        </pc:spChg>
        <pc:spChg chg="mod">
          <ac:chgData name="L BY" userId="ae3d450c071d8e39" providerId="LiveId" clId="{A623F091-B309-47AA-BEAC-EE76ADB7B1C3}" dt="2022-01-22T21:31:18.411" v="7078"/>
          <ac:spMkLst>
            <pc:docMk/>
            <pc:sldMk cId="1792556401" sldId="403"/>
            <ac:spMk id="42" creationId="{D1F7182E-16BB-40CE-A885-344A785572C0}"/>
          </ac:spMkLst>
        </pc:spChg>
        <pc:spChg chg="mod">
          <ac:chgData name="L BY" userId="ae3d450c071d8e39" providerId="LiveId" clId="{A623F091-B309-47AA-BEAC-EE76ADB7B1C3}" dt="2022-01-22T21:31:18.411" v="7078"/>
          <ac:spMkLst>
            <pc:docMk/>
            <pc:sldMk cId="1792556401" sldId="403"/>
            <ac:spMk id="43" creationId="{3951BD79-6F3F-4AA6-8BB5-1E4BEA502B70}"/>
          </ac:spMkLst>
        </pc:spChg>
        <pc:spChg chg="mod">
          <ac:chgData name="L BY" userId="ae3d450c071d8e39" providerId="LiveId" clId="{A623F091-B309-47AA-BEAC-EE76ADB7B1C3}" dt="2022-01-22T21:31:18.411" v="7078"/>
          <ac:spMkLst>
            <pc:docMk/>
            <pc:sldMk cId="1792556401" sldId="403"/>
            <ac:spMk id="44" creationId="{8D9900D4-CBA8-4956-846E-38DE6E3493DD}"/>
          </ac:spMkLst>
        </pc:spChg>
        <pc:spChg chg="mod">
          <ac:chgData name="L BY" userId="ae3d450c071d8e39" providerId="LiveId" clId="{A623F091-B309-47AA-BEAC-EE76ADB7B1C3}" dt="2022-01-22T21:31:18.411" v="7078"/>
          <ac:spMkLst>
            <pc:docMk/>
            <pc:sldMk cId="1792556401" sldId="403"/>
            <ac:spMk id="45" creationId="{081AA7AE-8EFC-45DD-A99B-0AD191364FA4}"/>
          </ac:spMkLst>
        </pc:spChg>
        <pc:spChg chg="mod">
          <ac:chgData name="L BY" userId="ae3d450c071d8e39" providerId="LiveId" clId="{A623F091-B309-47AA-BEAC-EE76ADB7B1C3}" dt="2022-01-22T21:31:18.411" v="7078"/>
          <ac:spMkLst>
            <pc:docMk/>
            <pc:sldMk cId="1792556401" sldId="403"/>
            <ac:spMk id="46" creationId="{C1F84960-D1CE-4BC3-9664-0FD5CB23EBFF}"/>
          </ac:spMkLst>
        </pc:spChg>
        <pc:spChg chg="mod">
          <ac:chgData name="L BY" userId="ae3d450c071d8e39" providerId="LiveId" clId="{A623F091-B309-47AA-BEAC-EE76ADB7B1C3}" dt="2022-01-22T21:31:18.411" v="7078"/>
          <ac:spMkLst>
            <pc:docMk/>
            <pc:sldMk cId="1792556401" sldId="403"/>
            <ac:spMk id="47" creationId="{7AFFA902-E919-45BB-8863-390A96B1CB7E}"/>
          </ac:spMkLst>
        </pc:spChg>
        <pc:spChg chg="mod">
          <ac:chgData name="L BY" userId="ae3d450c071d8e39" providerId="LiveId" clId="{A623F091-B309-47AA-BEAC-EE76ADB7B1C3}" dt="2022-01-22T21:31:18.411" v="7078"/>
          <ac:spMkLst>
            <pc:docMk/>
            <pc:sldMk cId="1792556401" sldId="403"/>
            <ac:spMk id="48" creationId="{38CFE9A4-C33E-44B5-8C59-DD1F186B14BD}"/>
          </ac:spMkLst>
        </pc:spChg>
        <pc:spChg chg="mod">
          <ac:chgData name="L BY" userId="ae3d450c071d8e39" providerId="LiveId" clId="{A623F091-B309-47AA-BEAC-EE76ADB7B1C3}" dt="2022-01-22T21:31:18.411" v="7078"/>
          <ac:spMkLst>
            <pc:docMk/>
            <pc:sldMk cId="1792556401" sldId="403"/>
            <ac:spMk id="49" creationId="{EDB9F681-1FDF-4A72-90F1-58C6BC60F11E}"/>
          </ac:spMkLst>
        </pc:spChg>
        <pc:spChg chg="mod">
          <ac:chgData name="L BY" userId="ae3d450c071d8e39" providerId="LiveId" clId="{A623F091-B309-47AA-BEAC-EE76ADB7B1C3}" dt="2022-01-22T21:31:18.411" v="7078"/>
          <ac:spMkLst>
            <pc:docMk/>
            <pc:sldMk cId="1792556401" sldId="403"/>
            <ac:spMk id="50" creationId="{DD606A5C-43B2-4A74-ABCE-D643E512A3AB}"/>
          </ac:spMkLst>
        </pc:spChg>
        <pc:spChg chg="mod">
          <ac:chgData name="L BY" userId="ae3d450c071d8e39" providerId="LiveId" clId="{A623F091-B309-47AA-BEAC-EE76ADB7B1C3}" dt="2022-01-22T21:31:18.411" v="7078"/>
          <ac:spMkLst>
            <pc:docMk/>
            <pc:sldMk cId="1792556401" sldId="403"/>
            <ac:spMk id="51" creationId="{70FCA87D-C3A0-4074-900B-B1508F659F14}"/>
          </ac:spMkLst>
        </pc:spChg>
        <pc:spChg chg="mod">
          <ac:chgData name="L BY" userId="ae3d450c071d8e39" providerId="LiveId" clId="{A623F091-B309-47AA-BEAC-EE76ADB7B1C3}" dt="2022-01-22T21:31:18.411" v="7078"/>
          <ac:spMkLst>
            <pc:docMk/>
            <pc:sldMk cId="1792556401" sldId="403"/>
            <ac:spMk id="52" creationId="{E6F0E751-5AF5-4D35-8B7A-511CAC4A05CE}"/>
          </ac:spMkLst>
        </pc:spChg>
        <pc:spChg chg="mod">
          <ac:chgData name="L BY" userId="ae3d450c071d8e39" providerId="LiveId" clId="{A623F091-B309-47AA-BEAC-EE76ADB7B1C3}" dt="2022-01-22T21:31:18.411" v="7078"/>
          <ac:spMkLst>
            <pc:docMk/>
            <pc:sldMk cId="1792556401" sldId="403"/>
            <ac:spMk id="53" creationId="{1B68BDA7-B360-47A1-A52A-382D86FF1450}"/>
          </ac:spMkLst>
        </pc:spChg>
        <pc:spChg chg="mod">
          <ac:chgData name="L BY" userId="ae3d450c071d8e39" providerId="LiveId" clId="{A623F091-B309-47AA-BEAC-EE76ADB7B1C3}" dt="2022-01-22T21:31:18.411" v="7078"/>
          <ac:spMkLst>
            <pc:docMk/>
            <pc:sldMk cId="1792556401" sldId="403"/>
            <ac:spMk id="54" creationId="{1FD2C3A1-2308-413E-AB78-3CB6C1D4D55D}"/>
          </ac:spMkLst>
        </pc:spChg>
        <pc:spChg chg="mod">
          <ac:chgData name="L BY" userId="ae3d450c071d8e39" providerId="LiveId" clId="{A623F091-B309-47AA-BEAC-EE76ADB7B1C3}" dt="2022-01-22T21:31:18.411" v="7078"/>
          <ac:spMkLst>
            <pc:docMk/>
            <pc:sldMk cId="1792556401" sldId="403"/>
            <ac:spMk id="55" creationId="{7CD6D3E1-9E9C-4FA5-B846-41FC3704F28C}"/>
          </ac:spMkLst>
        </pc:spChg>
        <pc:spChg chg="mod">
          <ac:chgData name="L BY" userId="ae3d450c071d8e39" providerId="LiveId" clId="{A623F091-B309-47AA-BEAC-EE76ADB7B1C3}" dt="2022-01-22T21:31:18.411" v="7078"/>
          <ac:spMkLst>
            <pc:docMk/>
            <pc:sldMk cId="1792556401" sldId="403"/>
            <ac:spMk id="56" creationId="{4D1A193F-A3A8-46E9-BE11-588B46452DF5}"/>
          </ac:spMkLst>
        </pc:spChg>
        <pc:spChg chg="mod">
          <ac:chgData name="L BY" userId="ae3d450c071d8e39" providerId="LiveId" clId="{A623F091-B309-47AA-BEAC-EE76ADB7B1C3}" dt="2022-01-22T21:31:18.411" v="7078"/>
          <ac:spMkLst>
            <pc:docMk/>
            <pc:sldMk cId="1792556401" sldId="403"/>
            <ac:spMk id="57" creationId="{E0C8D64B-E56D-40A1-8C7A-532D647EE476}"/>
          </ac:spMkLst>
        </pc:spChg>
        <pc:spChg chg="mod">
          <ac:chgData name="L BY" userId="ae3d450c071d8e39" providerId="LiveId" clId="{A623F091-B309-47AA-BEAC-EE76ADB7B1C3}" dt="2022-01-22T21:31:18.411" v="7078"/>
          <ac:spMkLst>
            <pc:docMk/>
            <pc:sldMk cId="1792556401" sldId="403"/>
            <ac:spMk id="58" creationId="{1EC9E7BA-0E8E-42D9-AC6F-AD7A8D7D2185}"/>
          </ac:spMkLst>
        </pc:spChg>
        <pc:spChg chg="mod">
          <ac:chgData name="L BY" userId="ae3d450c071d8e39" providerId="LiveId" clId="{A623F091-B309-47AA-BEAC-EE76ADB7B1C3}" dt="2022-01-22T21:31:18.411" v="7078"/>
          <ac:spMkLst>
            <pc:docMk/>
            <pc:sldMk cId="1792556401" sldId="403"/>
            <ac:spMk id="59" creationId="{94AFE755-A231-4107-A59B-87C04B59E9BB}"/>
          </ac:spMkLst>
        </pc:spChg>
        <pc:spChg chg="mod">
          <ac:chgData name="L BY" userId="ae3d450c071d8e39" providerId="LiveId" clId="{A623F091-B309-47AA-BEAC-EE76ADB7B1C3}" dt="2022-01-22T21:31:18.411" v="7078"/>
          <ac:spMkLst>
            <pc:docMk/>
            <pc:sldMk cId="1792556401" sldId="403"/>
            <ac:spMk id="60" creationId="{6F74AC2B-821E-4446-BAA9-E89571CA95F0}"/>
          </ac:spMkLst>
        </pc:spChg>
        <pc:spChg chg="mod">
          <ac:chgData name="L BY" userId="ae3d450c071d8e39" providerId="LiveId" clId="{A623F091-B309-47AA-BEAC-EE76ADB7B1C3}" dt="2022-01-22T21:31:18.411" v="7078"/>
          <ac:spMkLst>
            <pc:docMk/>
            <pc:sldMk cId="1792556401" sldId="403"/>
            <ac:spMk id="61" creationId="{315256A1-13BF-4879-8E5D-AD6BDD7A25FE}"/>
          </ac:spMkLst>
        </pc:spChg>
        <pc:spChg chg="mod">
          <ac:chgData name="L BY" userId="ae3d450c071d8e39" providerId="LiveId" clId="{A623F091-B309-47AA-BEAC-EE76ADB7B1C3}" dt="2022-01-22T21:31:18.411" v="7078"/>
          <ac:spMkLst>
            <pc:docMk/>
            <pc:sldMk cId="1792556401" sldId="403"/>
            <ac:spMk id="62" creationId="{02D0474A-E972-4FA7-9BF9-7C382FED0917}"/>
          </ac:spMkLst>
        </pc:spChg>
        <pc:spChg chg="mod">
          <ac:chgData name="L BY" userId="ae3d450c071d8e39" providerId="LiveId" clId="{A623F091-B309-47AA-BEAC-EE76ADB7B1C3}" dt="2022-01-22T21:31:18.411" v="7078"/>
          <ac:spMkLst>
            <pc:docMk/>
            <pc:sldMk cId="1792556401" sldId="403"/>
            <ac:spMk id="63" creationId="{06B5501D-2953-421B-8C1E-ACA38EC9CB61}"/>
          </ac:spMkLst>
        </pc:spChg>
        <pc:spChg chg="mod">
          <ac:chgData name="L BY" userId="ae3d450c071d8e39" providerId="LiveId" clId="{A623F091-B309-47AA-BEAC-EE76ADB7B1C3}" dt="2022-01-22T21:31:18.411" v="7078"/>
          <ac:spMkLst>
            <pc:docMk/>
            <pc:sldMk cId="1792556401" sldId="403"/>
            <ac:spMk id="64" creationId="{05D3D952-9664-4AC0-953A-7DDD9D5FB3A9}"/>
          </ac:spMkLst>
        </pc:spChg>
        <pc:spChg chg="mod">
          <ac:chgData name="L BY" userId="ae3d450c071d8e39" providerId="LiveId" clId="{A623F091-B309-47AA-BEAC-EE76ADB7B1C3}" dt="2022-01-22T21:31:18.411" v="7078"/>
          <ac:spMkLst>
            <pc:docMk/>
            <pc:sldMk cId="1792556401" sldId="403"/>
            <ac:spMk id="65" creationId="{E6D1FEAE-7E44-4487-BBFC-FDE956A31DDC}"/>
          </ac:spMkLst>
        </pc:spChg>
        <pc:spChg chg="mod">
          <ac:chgData name="L BY" userId="ae3d450c071d8e39" providerId="LiveId" clId="{A623F091-B309-47AA-BEAC-EE76ADB7B1C3}" dt="2022-01-22T21:31:18.411" v="7078"/>
          <ac:spMkLst>
            <pc:docMk/>
            <pc:sldMk cId="1792556401" sldId="403"/>
            <ac:spMk id="66" creationId="{8B55ACBC-4455-477C-AABF-ED57ADB0F763}"/>
          </ac:spMkLst>
        </pc:spChg>
        <pc:spChg chg="mod">
          <ac:chgData name="L BY" userId="ae3d450c071d8e39" providerId="LiveId" clId="{A623F091-B309-47AA-BEAC-EE76ADB7B1C3}" dt="2022-01-22T21:31:18.411" v="7078"/>
          <ac:spMkLst>
            <pc:docMk/>
            <pc:sldMk cId="1792556401" sldId="403"/>
            <ac:spMk id="67" creationId="{DCF77A8B-85AA-4ACE-A827-0C1F66DD0FA9}"/>
          </ac:spMkLst>
        </pc:spChg>
        <pc:spChg chg="mod">
          <ac:chgData name="L BY" userId="ae3d450c071d8e39" providerId="LiveId" clId="{A623F091-B309-47AA-BEAC-EE76ADB7B1C3}" dt="2022-01-22T21:31:18.411" v="7078"/>
          <ac:spMkLst>
            <pc:docMk/>
            <pc:sldMk cId="1792556401" sldId="403"/>
            <ac:spMk id="68" creationId="{C18D471F-F641-48CB-A9AC-B85DEE12CE96}"/>
          </ac:spMkLst>
        </pc:spChg>
        <pc:spChg chg="mod">
          <ac:chgData name="L BY" userId="ae3d450c071d8e39" providerId="LiveId" clId="{A623F091-B309-47AA-BEAC-EE76ADB7B1C3}" dt="2022-01-22T21:31:18.411" v="7078"/>
          <ac:spMkLst>
            <pc:docMk/>
            <pc:sldMk cId="1792556401" sldId="403"/>
            <ac:spMk id="69" creationId="{A37F1A36-2954-402C-B3CE-846EF321C7AF}"/>
          </ac:spMkLst>
        </pc:spChg>
        <pc:spChg chg="mod">
          <ac:chgData name="L BY" userId="ae3d450c071d8e39" providerId="LiveId" clId="{A623F091-B309-47AA-BEAC-EE76ADB7B1C3}" dt="2022-01-22T21:31:18.411" v="7078"/>
          <ac:spMkLst>
            <pc:docMk/>
            <pc:sldMk cId="1792556401" sldId="403"/>
            <ac:spMk id="70" creationId="{72B1ECBC-24E6-4669-B452-8F24C63B4CAB}"/>
          </ac:spMkLst>
        </pc:spChg>
        <pc:spChg chg="mod">
          <ac:chgData name="L BY" userId="ae3d450c071d8e39" providerId="LiveId" clId="{A623F091-B309-47AA-BEAC-EE76ADB7B1C3}" dt="2022-01-22T21:31:18.411" v="7078"/>
          <ac:spMkLst>
            <pc:docMk/>
            <pc:sldMk cId="1792556401" sldId="403"/>
            <ac:spMk id="71" creationId="{A160C41C-4BD9-4C0F-B538-071DC41666E4}"/>
          </ac:spMkLst>
        </pc:spChg>
        <pc:spChg chg="mod">
          <ac:chgData name="L BY" userId="ae3d450c071d8e39" providerId="LiveId" clId="{A623F091-B309-47AA-BEAC-EE76ADB7B1C3}" dt="2022-01-22T21:31:18.411" v="7078"/>
          <ac:spMkLst>
            <pc:docMk/>
            <pc:sldMk cId="1792556401" sldId="403"/>
            <ac:spMk id="72" creationId="{2DFF8891-0B82-492B-AAA2-7E50F12CE69A}"/>
          </ac:spMkLst>
        </pc:spChg>
        <pc:spChg chg="mod">
          <ac:chgData name="L BY" userId="ae3d450c071d8e39" providerId="LiveId" clId="{A623F091-B309-47AA-BEAC-EE76ADB7B1C3}" dt="2022-01-22T21:31:18.411" v="7078"/>
          <ac:spMkLst>
            <pc:docMk/>
            <pc:sldMk cId="1792556401" sldId="403"/>
            <ac:spMk id="73" creationId="{8130483C-278A-41D0-8936-7C5AD56213B3}"/>
          </ac:spMkLst>
        </pc:spChg>
        <pc:spChg chg="mod">
          <ac:chgData name="L BY" userId="ae3d450c071d8e39" providerId="LiveId" clId="{A623F091-B309-47AA-BEAC-EE76ADB7B1C3}" dt="2022-01-22T21:31:18.411" v="7078"/>
          <ac:spMkLst>
            <pc:docMk/>
            <pc:sldMk cId="1792556401" sldId="403"/>
            <ac:spMk id="74" creationId="{916EBC3D-C2B7-4541-9F46-DF5F9A056C6A}"/>
          </ac:spMkLst>
        </pc:spChg>
        <pc:spChg chg="mod">
          <ac:chgData name="L BY" userId="ae3d450c071d8e39" providerId="LiveId" clId="{A623F091-B309-47AA-BEAC-EE76ADB7B1C3}" dt="2022-01-22T21:31:18.411" v="7078"/>
          <ac:spMkLst>
            <pc:docMk/>
            <pc:sldMk cId="1792556401" sldId="403"/>
            <ac:spMk id="75" creationId="{E5EF1864-CB7A-4A5F-A513-35CE6C4006C9}"/>
          </ac:spMkLst>
        </pc:spChg>
        <pc:spChg chg="mod">
          <ac:chgData name="L BY" userId="ae3d450c071d8e39" providerId="LiveId" clId="{A623F091-B309-47AA-BEAC-EE76ADB7B1C3}" dt="2022-01-22T21:35:11.583" v="7222" actId="1037"/>
          <ac:spMkLst>
            <pc:docMk/>
            <pc:sldMk cId="1792556401" sldId="403"/>
            <ac:spMk id="77" creationId="{C01CAA88-7E16-463F-95B0-A5D4E1580CFC}"/>
          </ac:spMkLst>
        </pc:spChg>
        <pc:spChg chg="mod">
          <ac:chgData name="L BY" userId="ae3d450c071d8e39" providerId="LiveId" clId="{A623F091-B309-47AA-BEAC-EE76ADB7B1C3}" dt="2022-01-22T21:31:25.403" v="7081"/>
          <ac:spMkLst>
            <pc:docMk/>
            <pc:sldMk cId="1792556401" sldId="403"/>
            <ac:spMk id="78" creationId="{BC5DAFB8-0ED9-412E-83F0-50DB5326F189}"/>
          </ac:spMkLst>
        </pc:spChg>
        <pc:spChg chg="mod">
          <ac:chgData name="L BY" userId="ae3d450c071d8e39" providerId="LiveId" clId="{A623F091-B309-47AA-BEAC-EE76ADB7B1C3}" dt="2022-01-22T21:31:25.403" v="7081"/>
          <ac:spMkLst>
            <pc:docMk/>
            <pc:sldMk cId="1792556401" sldId="403"/>
            <ac:spMk id="79" creationId="{70F9A1A9-6ABD-47C5-AA43-F69020C02F57}"/>
          </ac:spMkLst>
        </pc:spChg>
        <pc:spChg chg="mod">
          <ac:chgData name="L BY" userId="ae3d450c071d8e39" providerId="LiveId" clId="{A623F091-B309-47AA-BEAC-EE76ADB7B1C3}" dt="2022-01-22T21:31:25.403" v="7081"/>
          <ac:spMkLst>
            <pc:docMk/>
            <pc:sldMk cId="1792556401" sldId="403"/>
            <ac:spMk id="80" creationId="{973AFF95-519E-457E-B542-A382FC70F6E8}"/>
          </ac:spMkLst>
        </pc:spChg>
        <pc:spChg chg="mod">
          <ac:chgData name="L BY" userId="ae3d450c071d8e39" providerId="LiveId" clId="{A623F091-B309-47AA-BEAC-EE76ADB7B1C3}" dt="2022-01-22T21:31:25.403" v="7081"/>
          <ac:spMkLst>
            <pc:docMk/>
            <pc:sldMk cId="1792556401" sldId="403"/>
            <ac:spMk id="81" creationId="{AC5CD016-BAFC-4FA7-BF36-40BD95EB9E97}"/>
          </ac:spMkLst>
        </pc:spChg>
        <pc:spChg chg="mod">
          <ac:chgData name="L BY" userId="ae3d450c071d8e39" providerId="LiveId" clId="{A623F091-B309-47AA-BEAC-EE76ADB7B1C3}" dt="2022-01-22T21:31:25.403" v="7081"/>
          <ac:spMkLst>
            <pc:docMk/>
            <pc:sldMk cId="1792556401" sldId="403"/>
            <ac:spMk id="82" creationId="{331E8FFA-266E-4871-9F45-70B2E117EA4A}"/>
          </ac:spMkLst>
        </pc:spChg>
        <pc:spChg chg="mod">
          <ac:chgData name="L BY" userId="ae3d450c071d8e39" providerId="LiveId" clId="{A623F091-B309-47AA-BEAC-EE76ADB7B1C3}" dt="2022-01-22T21:31:25.403" v="7081"/>
          <ac:spMkLst>
            <pc:docMk/>
            <pc:sldMk cId="1792556401" sldId="403"/>
            <ac:spMk id="83" creationId="{9A0F8958-35B8-406E-B0CB-E837EEAEBFD8}"/>
          </ac:spMkLst>
        </pc:spChg>
        <pc:spChg chg="mod">
          <ac:chgData name="L BY" userId="ae3d450c071d8e39" providerId="LiveId" clId="{A623F091-B309-47AA-BEAC-EE76ADB7B1C3}" dt="2022-01-22T21:31:25.403" v="7081"/>
          <ac:spMkLst>
            <pc:docMk/>
            <pc:sldMk cId="1792556401" sldId="403"/>
            <ac:spMk id="84" creationId="{10973A9F-A3A8-48F4-939F-B6C45E544055}"/>
          </ac:spMkLst>
        </pc:spChg>
        <pc:spChg chg="mod">
          <ac:chgData name="L BY" userId="ae3d450c071d8e39" providerId="LiveId" clId="{A623F091-B309-47AA-BEAC-EE76ADB7B1C3}" dt="2022-01-22T21:31:25.403" v="7081"/>
          <ac:spMkLst>
            <pc:docMk/>
            <pc:sldMk cId="1792556401" sldId="403"/>
            <ac:spMk id="85" creationId="{1C40D0EA-D053-4472-8A2B-968227EBAB87}"/>
          </ac:spMkLst>
        </pc:spChg>
        <pc:spChg chg="mod">
          <ac:chgData name="L BY" userId="ae3d450c071d8e39" providerId="LiveId" clId="{A623F091-B309-47AA-BEAC-EE76ADB7B1C3}" dt="2022-01-22T21:31:25.403" v="7081"/>
          <ac:spMkLst>
            <pc:docMk/>
            <pc:sldMk cId="1792556401" sldId="403"/>
            <ac:spMk id="86" creationId="{4B771923-0A88-4B9F-A1C4-0D34A4929A21}"/>
          </ac:spMkLst>
        </pc:spChg>
        <pc:spChg chg="mod">
          <ac:chgData name="L BY" userId="ae3d450c071d8e39" providerId="LiveId" clId="{A623F091-B309-47AA-BEAC-EE76ADB7B1C3}" dt="2022-01-22T21:31:25.403" v="7081"/>
          <ac:spMkLst>
            <pc:docMk/>
            <pc:sldMk cId="1792556401" sldId="403"/>
            <ac:spMk id="87" creationId="{94B704A8-E1B2-42AF-B93B-4A68942CC716}"/>
          </ac:spMkLst>
        </pc:spChg>
        <pc:spChg chg="mod">
          <ac:chgData name="L BY" userId="ae3d450c071d8e39" providerId="LiveId" clId="{A623F091-B309-47AA-BEAC-EE76ADB7B1C3}" dt="2022-01-22T21:31:25.403" v="7081"/>
          <ac:spMkLst>
            <pc:docMk/>
            <pc:sldMk cId="1792556401" sldId="403"/>
            <ac:spMk id="88" creationId="{25FBF4AD-D022-4C79-A1DC-746EB3A37281}"/>
          </ac:spMkLst>
        </pc:spChg>
        <pc:spChg chg="mod">
          <ac:chgData name="L BY" userId="ae3d450c071d8e39" providerId="LiveId" clId="{A623F091-B309-47AA-BEAC-EE76ADB7B1C3}" dt="2022-01-22T21:31:25.403" v="7081"/>
          <ac:spMkLst>
            <pc:docMk/>
            <pc:sldMk cId="1792556401" sldId="403"/>
            <ac:spMk id="89" creationId="{63BFB83C-F1A7-4EE7-BE26-A5D8ABA67778}"/>
          </ac:spMkLst>
        </pc:spChg>
        <pc:spChg chg="mod">
          <ac:chgData name="L BY" userId="ae3d450c071d8e39" providerId="LiveId" clId="{A623F091-B309-47AA-BEAC-EE76ADB7B1C3}" dt="2022-01-22T21:31:25.403" v="7081"/>
          <ac:spMkLst>
            <pc:docMk/>
            <pc:sldMk cId="1792556401" sldId="403"/>
            <ac:spMk id="90" creationId="{43657A0E-23C9-4EBC-A572-F0681FA3B32C}"/>
          </ac:spMkLst>
        </pc:spChg>
        <pc:spChg chg="mod">
          <ac:chgData name="L BY" userId="ae3d450c071d8e39" providerId="LiveId" clId="{A623F091-B309-47AA-BEAC-EE76ADB7B1C3}" dt="2022-01-22T21:31:25.403" v="7081"/>
          <ac:spMkLst>
            <pc:docMk/>
            <pc:sldMk cId="1792556401" sldId="403"/>
            <ac:spMk id="91" creationId="{93C94895-4D19-41D1-893C-0407212F9050}"/>
          </ac:spMkLst>
        </pc:spChg>
        <pc:spChg chg="mod">
          <ac:chgData name="L BY" userId="ae3d450c071d8e39" providerId="LiveId" clId="{A623F091-B309-47AA-BEAC-EE76ADB7B1C3}" dt="2022-01-22T21:31:25.403" v="7081"/>
          <ac:spMkLst>
            <pc:docMk/>
            <pc:sldMk cId="1792556401" sldId="403"/>
            <ac:spMk id="92" creationId="{D3D5C43C-7BAF-4773-BE14-6C2040297EFD}"/>
          </ac:spMkLst>
        </pc:spChg>
        <pc:spChg chg="mod">
          <ac:chgData name="L BY" userId="ae3d450c071d8e39" providerId="LiveId" clId="{A623F091-B309-47AA-BEAC-EE76ADB7B1C3}" dt="2022-01-22T21:31:25.403" v="7081"/>
          <ac:spMkLst>
            <pc:docMk/>
            <pc:sldMk cId="1792556401" sldId="403"/>
            <ac:spMk id="93" creationId="{10DED5C4-9EAC-4FE5-BEF7-8BF13EE1F4C2}"/>
          </ac:spMkLst>
        </pc:spChg>
        <pc:spChg chg="mod">
          <ac:chgData name="L BY" userId="ae3d450c071d8e39" providerId="LiveId" clId="{A623F091-B309-47AA-BEAC-EE76ADB7B1C3}" dt="2022-01-22T21:31:25.403" v="7081"/>
          <ac:spMkLst>
            <pc:docMk/>
            <pc:sldMk cId="1792556401" sldId="403"/>
            <ac:spMk id="94" creationId="{18C524E6-01E6-4DEC-A347-9B23FC8B74F5}"/>
          </ac:spMkLst>
        </pc:spChg>
        <pc:spChg chg="mod">
          <ac:chgData name="L BY" userId="ae3d450c071d8e39" providerId="LiveId" clId="{A623F091-B309-47AA-BEAC-EE76ADB7B1C3}" dt="2022-01-22T21:31:25.403" v="7081"/>
          <ac:spMkLst>
            <pc:docMk/>
            <pc:sldMk cId="1792556401" sldId="403"/>
            <ac:spMk id="95" creationId="{2370C130-9CC5-4814-8D17-3D730F0EC37B}"/>
          </ac:spMkLst>
        </pc:spChg>
        <pc:spChg chg="mod">
          <ac:chgData name="L BY" userId="ae3d450c071d8e39" providerId="LiveId" clId="{A623F091-B309-47AA-BEAC-EE76ADB7B1C3}" dt="2022-01-22T21:31:25.403" v="7081"/>
          <ac:spMkLst>
            <pc:docMk/>
            <pc:sldMk cId="1792556401" sldId="403"/>
            <ac:spMk id="96" creationId="{27378907-3345-4D81-8ABF-B35AF2562802}"/>
          </ac:spMkLst>
        </pc:spChg>
        <pc:spChg chg="mod">
          <ac:chgData name="L BY" userId="ae3d450c071d8e39" providerId="LiveId" clId="{A623F091-B309-47AA-BEAC-EE76ADB7B1C3}" dt="2022-01-22T21:31:25.403" v="7081"/>
          <ac:spMkLst>
            <pc:docMk/>
            <pc:sldMk cId="1792556401" sldId="403"/>
            <ac:spMk id="97" creationId="{13B2F483-14D8-4FED-B0EC-226DE70FC4F2}"/>
          </ac:spMkLst>
        </pc:spChg>
        <pc:spChg chg="mod">
          <ac:chgData name="L BY" userId="ae3d450c071d8e39" providerId="LiveId" clId="{A623F091-B309-47AA-BEAC-EE76ADB7B1C3}" dt="2022-01-22T21:31:25.403" v="7081"/>
          <ac:spMkLst>
            <pc:docMk/>
            <pc:sldMk cId="1792556401" sldId="403"/>
            <ac:spMk id="98" creationId="{F7CB37BA-F208-45AF-8EE6-34A3AF93CCB3}"/>
          </ac:spMkLst>
        </pc:spChg>
        <pc:spChg chg="mod">
          <ac:chgData name="L BY" userId="ae3d450c071d8e39" providerId="LiveId" clId="{A623F091-B309-47AA-BEAC-EE76ADB7B1C3}" dt="2022-01-22T21:31:25.403" v="7081"/>
          <ac:spMkLst>
            <pc:docMk/>
            <pc:sldMk cId="1792556401" sldId="403"/>
            <ac:spMk id="99" creationId="{F4119B16-075C-47EF-859B-2DFBCCD7DD7F}"/>
          </ac:spMkLst>
        </pc:spChg>
        <pc:spChg chg="mod">
          <ac:chgData name="L BY" userId="ae3d450c071d8e39" providerId="LiveId" clId="{A623F091-B309-47AA-BEAC-EE76ADB7B1C3}" dt="2022-01-22T21:31:25.403" v="7081"/>
          <ac:spMkLst>
            <pc:docMk/>
            <pc:sldMk cId="1792556401" sldId="403"/>
            <ac:spMk id="100" creationId="{AC191FB2-6383-4F5C-AAA0-131C7C180FBD}"/>
          </ac:spMkLst>
        </pc:spChg>
        <pc:spChg chg="mod">
          <ac:chgData name="L BY" userId="ae3d450c071d8e39" providerId="LiveId" clId="{A623F091-B309-47AA-BEAC-EE76ADB7B1C3}" dt="2022-01-22T21:31:25.403" v="7081"/>
          <ac:spMkLst>
            <pc:docMk/>
            <pc:sldMk cId="1792556401" sldId="403"/>
            <ac:spMk id="101" creationId="{F06F0CC8-143B-4C68-8678-B19142689899}"/>
          </ac:spMkLst>
        </pc:spChg>
        <pc:spChg chg="mod">
          <ac:chgData name="L BY" userId="ae3d450c071d8e39" providerId="LiveId" clId="{A623F091-B309-47AA-BEAC-EE76ADB7B1C3}" dt="2022-01-22T21:31:25.403" v="7081"/>
          <ac:spMkLst>
            <pc:docMk/>
            <pc:sldMk cId="1792556401" sldId="403"/>
            <ac:spMk id="102" creationId="{55AD6C99-5A13-442D-8373-CF2209CB7632}"/>
          </ac:spMkLst>
        </pc:spChg>
        <pc:spChg chg="mod">
          <ac:chgData name="L BY" userId="ae3d450c071d8e39" providerId="LiveId" clId="{A623F091-B309-47AA-BEAC-EE76ADB7B1C3}" dt="2022-01-22T21:31:25.403" v="7081"/>
          <ac:spMkLst>
            <pc:docMk/>
            <pc:sldMk cId="1792556401" sldId="403"/>
            <ac:spMk id="103" creationId="{C868120F-7D50-4606-AC1F-498F446F8718}"/>
          </ac:spMkLst>
        </pc:spChg>
        <pc:spChg chg="mod">
          <ac:chgData name="L BY" userId="ae3d450c071d8e39" providerId="LiveId" clId="{A623F091-B309-47AA-BEAC-EE76ADB7B1C3}" dt="2022-01-22T21:31:25.403" v="7081"/>
          <ac:spMkLst>
            <pc:docMk/>
            <pc:sldMk cId="1792556401" sldId="403"/>
            <ac:spMk id="104" creationId="{5A1A5F1E-F784-4189-89E2-CEDBE51363D3}"/>
          </ac:spMkLst>
        </pc:spChg>
        <pc:spChg chg="mod">
          <ac:chgData name="L BY" userId="ae3d450c071d8e39" providerId="LiveId" clId="{A623F091-B309-47AA-BEAC-EE76ADB7B1C3}" dt="2022-01-22T21:31:25.403" v="7081"/>
          <ac:spMkLst>
            <pc:docMk/>
            <pc:sldMk cId="1792556401" sldId="403"/>
            <ac:spMk id="105" creationId="{AD260103-ECD4-40C8-81D4-C07FB8F3F54A}"/>
          </ac:spMkLst>
        </pc:spChg>
        <pc:spChg chg="mod">
          <ac:chgData name="L BY" userId="ae3d450c071d8e39" providerId="LiveId" clId="{A623F091-B309-47AA-BEAC-EE76ADB7B1C3}" dt="2022-01-22T21:31:25.403" v="7081"/>
          <ac:spMkLst>
            <pc:docMk/>
            <pc:sldMk cId="1792556401" sldId="403"/>
            <ac:spMk id="106" creationId="{C19F6C82-9FA5-4829-B689-CAE9C97600A9}"/>
          </ac:spMkLst>
        </pc:spChg>
        <pc:spChg chg="mod">
          <ac:chgData name="L BY" userId="ae3d450c071d8e39" providerId="LiveId" clId="{A623F091-B309-47AA-BEAC-EE76ADB7B1C3}" dt="2022-01-22T21:31:25.403" v="7081"/>
          <ac:spMkLst>
            <pc:docMk/>
            <pc:sldMk cId="1792556401" sldId="403"/>
            <ac:spMk id="107" creationId="{80C30FB6-8A0C-471E-98F7-C150C0292814}"/>
          </ac:spMkLst>
        </pc:spChg>
        <pc:spChg chg="mod">
          <ac:chgData name="L BY" userId="ae3d450c071d8e39" providerId="LiveId" clId="{A623F091-B309-47AA-BEAC-EE76ADB7B1C3}" dt="2022-01-22T21:31:25.403" v="7081"/>
          <ac:spMkLst>
            <pc:docMk/>
            <pc:sldMk cId="1792556401" sldId="403"/>
            <ac:spMk id="108" creationId="{C52AD9F7-B2CD-4280-9566-B2BBBA35E76E}"/>
          </ac:spMkLst>
        </pc:spChg>
        <pc:spChg chg="mod">
          <ac:chgData name="L BY" userId="ae3d450c071d8e39" providerId="LiveId" clId="{A623F091-B309-47AA-BEAC-EE76ADB7B1C3}" dt="2022-01-22T21:31:25.403" v="7081"/>
          <ac:spMkLst>
            <pc:docMk/>
            <pc:sldMk cId="1792556401" sldId="403"/>
            <ac:spMk id="109" creationId="{2AB0BFA3-085C-4143-9953-CD86C54DEF79}"/>
          </ac:spMkLst>
        </pc:spChg>
        <pc:spChg chg="mod">
          <ac:chgData name="L BY" userId="ae3d450c071d8e39" providerId="LiveId" clId="{A623F091-B309-47AA-BEAC-EE76ADB7B1C3}" dt="2022-01-22T21:31:25.403" v="7081"/>
          <ac:spMkLst>
            <pc:docMk/>
            <pc:sldMk cId="1792556401" sldId="403"/>
            <ac:spMk id="110" creationId="{6C859362-87EF-4654-A25A-56E9E5CEFBA6}"/>
          </ac:spMkLst>
        </pc:spChg>
        <pc:spChg chg="mod">
          <ac:chgData name="L BY" userId="ae3d450c071d8e39" providerId="LiveId" clId="{A623F091-B309-47AA-BEAC-EE76ADB7B1C3}" dt="2022-01-22T21:31:25.403" v="7081"/>
          <ac:spMkLst>
            <pc:docMk/>
            <pc:sldMk cId="1792556401" sldId="403"/>
            <ac:spMk id="111" creationId="{6D5D6505-C679-4079-97F6-762B7153F1E6}"/>
          </ac:spMkLst>
        </pc:spChg>
        <pc:spChg chg="mod">
          <ac:chgData name="L BY" userId="ae3d450c071d8e39" providerId="LiveId" clId="{A623F091-B309-47AA-BEAC-EE76ADB7B1C3}" dt="2022-01-22T21:31:25.403" v="7081"/>
          <ac:spMkLst>
            <pc:docMk/>
            <pc:sldMk cId="1792556401" sldId="403"/>
            <ac:spMk id="112" creationId="{8F1F83FB-F6C6-43B3-AF87-2C05A418A760}"/>
          </ac:spMkLst>
        </pc:spChg>
        <pc:spChg chg="mod">
          <ac:chgData name="L BY" userId="ae3d450c071d8e39" providerId="LiveId" clId="{A623F091-B309-47AA-BEAC-EE76ADB7B1C3}" dt="2022-01-22T21:31:25.403" v="7081"/>
          <ac:spMkLst>
            <pc:docMk/>
            <pc:sldMk cId="1792556401" sldId="403"/>
            <ac:spMk id="113" creationId="{B9FA0893-F7B3-4EC8-B92E-3EE35AA3C3FF}"/>
          </ac:spMkLst>
        </pc:spChg>
        <pc:spChg chg="mod">
          <ac:chgData name="L BY" userId="ae3d450c071d8e39" providerId="LiveId" clId="{A623F091-B309-47AA-BEAC-EE76ADB7B1C3}" dt="2022-01-22T21:31:25.403" v="7081"/>
          <ac:spMkLst>
            <pc:docMk/>
            <pc:sldMk cId="1792556401" sldId="403"/>
            <ac:spMk id="114" creationId="{738BC2CC-2128-4D29-91C1-10483A3785B6}"/>
          </ac:spMkLst>
        </pc:spChg>
        <pc:spChg chg="mod">
          <ac:chgData name="L BY" userId="ae3d450c071d8e39" providerId="LiveId" clId="{A623F091-B309-47AA-BEAC-EE76ADB7B1C3}" dt="2022-01-22T21:31:25.403" v="7081"/>
          <ac:spMkLst>
            <pc:docMk/>
            <pc:sldMk cId="1792556401" sldId="403"/>
            <ac:spMk id="115" creationId="{00EABA29-2F6F-4AE8-AAFB-C730A18C4414}"/>
          </ac:spMkLst>
        </pc:spChg>
        <pc:spChg chg="mod">
          <ac:chgData name="L BY" userId="ae3d450c071d8e39" providerId="LiveId" clId="{A623F091-B309-47AA-BEAC-EE76ADB7B1C3}" dt="2022-01-22T21:31:25.403" v="7081"/>
          <ac:spMkLst>
            <pc:docMk/>
            <pc:sldMk cId="1792556401" sldId="403"/>
            <ac:spMk id="116" creationId="{CDFF1141-1E08-4998-86D5-10EC18759A6B}"/>
          </ac:spMkLst>
        </pc:spChg>
        <pc:spChg chg="mod">
          <ac:chgData name="L BY" userId="ae3d450c071d8e39" providerId="LiveId" clId="{A623F091-B309-47AA-BEAC-EE76ADB7B1C3}" dt="2022-01-22T21:31:25.403" v="7081"/>
          <ac:spMkLst>
            <pc:docMk/>
            <pc:sldMk cId="1792556401" sldId="403"/>
            <ac:spMk id="117" creationId="{2D05CF50-C291-4703-A583-8EEE70B6C06E}"/>
          </ac:spMkLst>
        </pc:spChg>
        <pc:spChg chg="mod">
          <ac:chgData name="L BY" userId="ae3d450c071d8e39" providerId="LiveId" clId="{A623F091-B309-47AA-BEAC-EE76ADB7B1C3}" dt="2022-01-22T21:31:25.403" v="7081"/>
          <ac:spMkLst>
            <pc:docMk/>
            <pc:sldMk cId="1792556401" sldId="403"/>
            <ac:spMk id="118" creationId="{0B146029-F299-42A7-8AE2-3E218F342803}"/>
          </ac:spMkLst>
        </pc:spChg>
        <pc:spChg chg="mod">
          <ac:chgData name="L BY" userId="ae3d450c071d8e39" providerId="LiveId" clId="{A623F091-B309-47AA-BEAC-EE76ADB7B1C3}" dt="2022-01-22T21:31:25.403" v="7081"/>
          <ac:spMkLst>
            <pc:docMk/>
            <pc:sldMk cId="1792556401" sldId="403"/>
            <ac:spMk id="119" creationId="{C34146E8-8BCD-47C0-9C97-C2344D5DC51C}"/>
          </ac:spMkLst>
        </pc:spChg>
        <pc:spChg chg="mod">
          <ac:chgData name="L BY" userId="ae3d450c071d8e39" providerId="LiveId" clId="{A623F091-B309-47AA-BEAC-EE76ADB7B1C3}" dt="2022-01-22T21:31:25.403" v="7081"/>
          <ac:spMkLst>
            <pc:docMk/>
            <pc:sldMk cId="1792556401" sldId="403"/>
            <ac:spMk id="120" creationId="{A6232CB2-4A60-4CB9-BA3C-AA12C8BDD18A}"/>
          </ac:spMkLst>
        </pc:spChg>
        <pc:spChg chg="mod">
          <ac:chgData name="L BY" userId="ae3d450c071d8e39" providerId="LiveId" clId="{A623F091-B309-47AA-BEAC-EE76ADB7B1C3}" dt="2022-01-22T21:31:25.403" v="7081"/>
          <ac:spMkLst>
            <pc:docMk/>
            <pc:sldMk cId="1792556401" sldId="403"/>
            <ac:spMk id="121" creationId="{86A84513-B588-456D-BFDD-D8F3BFC847D1}"/>
          </ac:spMkLst>
        </pc:spChg>
        <pc:spChg chg="mod">
          <ac:chgData name="L BY" userId="ae3d450c071d8e39" providerId="LiveId" clId="{A623F091-B309-47AA-BEAC-EE76ADB7B1C3}" dt="2022-01-22T21:31:25.403" v="7081"/>
          <ac:spMkLst>
            <pc:docMk/>
            <pc:sldMk cId="1792556401" sldId="403"/>
            <ac:spMk id="122" creationId="{CBE9F16E-64BE-4B70-A9AA-2A75056CCB3D}"/>
          </ac:spMkLst>
        </pc:spChg>
        <pc:spChg chg="mod">
          <ac:chgData name="L BY" userId="ae3d450c071d8e39" providerId="LiveId" clId="{A623F091-B309-47AA-BEAC-EE76ADB7B1C3}" dt="2022-01-22T21:31:25.403" v="7081"/>
          <ac:spMkLst>
            <pc:docMk/>
            <pc:sldMk cId="1792556401" sldId="403"/>
            <ac:spMk id="123" creationId="{8A2990C9-A1BC-499E-879B-3194609ABA94}"/>
          </ac:spMkLst>
        </pc:spChg>
        <pc:spChg chg="mod">
          <ac:chgData name="L BY" userId="ae3d450c071d8e39" providerId="LiveId" clId="{A623F091-B309-47AA-BEAC-EE76ADB7B1C3}" dt="2022-01-22T21:33:43.610" v="7102" actId="1037"/>
          <ac:spMkLst>
            <pc:docMk/>
            <pc:sldMk cId="1792556401" sldId="403"/>
            <ac:spMk id="124" creationId="{4044E443-58B0-4EB5-B190-575B8AE7220E}"/>
          </ac:spMkLst>
        </pc:spChg>
        <pc:spChg chg="mod">
          <ac:chgData name="L BY" userId="ae3d450c071d8e39" providerId="LiveId" clId="{A623F091-B309-47AA-BEAC-EE76ADB7B1C3}" dt="2022-01-22T21:31:25.403" v="7081"/>
          <ac:spMkLst>
            <pc:docMk/>
            <pc:sldMk cId="1792556401" sldId="403"/>
            <ac:spMk id="125" creationId="{F3575AAB-BEDE-4D9A-A8BD-F69015B7938C}"/>
          </ac:spMkLst>
        </pc:spChg>
        <pc:spChg chg="mod">
          <ac:chgData name="L BY" userId="ae3d450c071d8e39" providerId="LiveId" clId="{A623F091-B309-47AA-BEAC-EE76ADB7B1C3}" dt="2022-01-22T21:31:25.403" v="7081"/>
          <ac:spMkLst>
            <pc:docMk/>
            <pc:sldMk cId="1792556401" sldId="403"/>
            <ac:spMk id="126" creationId="{F39E184F-3167-44EC-A21B-FC0E14CD798E}"/>
          </ac:spMkLst>
        </pc:spChg>
        <pc:spChg chg="mod">
          <ac:chgData name="L BY" userId="ae3d450c071d8e39" providerId="LiveId" clId="{A623F091-B309-47AA-BEAC-EE76ADB7B1C3}" dt="2022-01-22T21:31:25.403" v="7081"/>
          <ac:spMkLst>
            <pc:docMk/>
            <pc:sldMk cId="1792556401" sldId="403"/>
            <ac:spMk id="127" creationId="{FEB7BCCC-F8A3-41B9-BD4C-1FC258228DB7}"/>
          </ac:spMkLst>
        </pc:spChg>
        <pc:spChg chg="mod">
          <ac:chgData name="L BY" userId="ae3d450c071d8e39" providerId="LiveId" clId="{A623F091-B309-47AA-BEAC-EE76ADB7B1C3}" dt="2022-01-22T21:31:25.403" v="7081"/>
          <ac:spMkLst>
            <pc:docMk/>
            <pc:sldMk cId="1792556401" sldId="403"/>
            <ac:spMk id="128" creationId="{DC5C5599-4656-4A99-85E1-2E0DED9D16A6}"/>
          </ac:spMkLst>
        </pc:spChg>
        <pc:spChg chg="mod">
          <ac:chgData name="L BY" userId="ae3d450c071d8e39" providerId="LiveId" clId="{A623F091-B309-47AA-BEAC-EE76ADB7B1C3}" dt="2022-01-22T21:31:25.403" v="7081"/>
          <ac:spMkLst>
            <pc:docMk/>
            <pc:sldMk cId="1792556401" sldId="403"/>
            <ac:spMk id="129" creationId="{9CBF4410-62C8-42F1-A888-6C861366C5C5}"/>
          </ac:spMkLst>
        </pc:spChg>
        <pc:spChg chg="mod">
          <ac:chgData name="L BY" userId="ae3d450c071d8e39" providerId="LiveId" clId="{A623F091-B309-47AA-BEAC-EE76ADB7B1C3}" dt="2022-01-22T21:31:25.403" v="7081"/>
          <ac:spMkLst>
            <pc:docMk/>
            <pc:sldMk cId="1792556401" sldId="403"/>
            <ac:spMk id="130" creationId="{91EEBCE9-E8D8-4E8F-B45D-2BEAEF674AC7}"/>
          </ac:spMkLst>
        </pc:spChg>
        <pc:spChg chg="mod">
          <ac:chgData name="L BY" userId="ae3d450c071d8e39" providerId="LiveId" clId="{A623F091-B309-47AA-BEAC-EE76ADB7B1C3}" dt="2022-01-22T21:31:25.403" v="7081"/>
          <ac:spMkLst>
            <pc:docMk/>
            <pc:sldMk cId="1792556401" sldId="403"/>
            <ac:spMk id="131" creationId="{6BFDC8B1-B139-4C6A-8DF0-406F27990D1B}"/>
          </ac:spMkLst>
        </pc:spChg>
        <pc:spChg chg="mod">
          <ac:chgData name="L BY" userId="ae3d450c071d8e39" providerId="LiveId" clId="{A623F091-B309-47AA-BEAC-EE76ADB7B1C3}" dt="2022-01-22T21:35:11.583" v="7222" actId="1037"/>
          <ac:spMkLst>
            <pc:docMk/>
            <pc:sldMk cId="1792556401" sldId="403"/>
            <ac:spMk id="132" creationId="{1F0B209A-CB96-44AB-9580-003FB6F1E7FD}"/>
          </ac:spMkLst>
        </pc:spChg>
        <pc:spChg chg="mod">
          <ac:chgData name="L BY" userId="ae3d450c071d8e39" providerId="LiveId" clId="{A623F091-B309-47AA-BEAC-EE76ADB7B1C3}" dt="2022-01-22T21:35:11.583" v="7222" actId="1037"/>
          <ac:spMkLst>
            <pc:docMk/>
            <pc:sldMk cId="1792556401" sldId="403"/>
            <ac:spMk id="133" creationId="{4007AD26-76C4-4CB1-B6BB-C4A70E730182}"/>
          </ac:spMkLst>
        </pc:spChg>
        <pc:spChg chg="mod">
          <ac:chgData name="L BY" userId="ae3d450c071d8e39" providerId="LiveId" clId="{A623F091-B309-47AA-BEAC-EE76ADB7B1C3}" dt="2022-01-22T21:35:11.583" v="7222" actId="1037"/>
          <ac:spMkLst>
            <pc:docMk/>
            <pc:sldMk cId="1792556401" sldId="403"/>
            <ac:spMk id="134" creationId="{7772B897-5DB1-416F-A5AC-01BD422535D8}"/>
          </ac:spMkLst>
        </pc:spChg>
        <pc:spChg chg="mod">
          <ac:chgData name="L BY" userId="ae3d450c071d8e39" providerId="LiveId" clId="{A623F091-B309-47AA-BEAC-EE76ADB7B1C3}" dt="2022-01-22T21:31:25.403" v="7081"/>
          <ac:spMkLst>
            <pc:docMk/>
            <pc:sldMk cId="1792556401" sldId="403"/>
            <ac:spMk id="135" creationId="{12E668E8-D47B-4960-B0CD-01F421F71A9D}"/>
          </ac:spMkLst>
        </pc:spChg>
        <pc:spChg chg="mod">
          <ac:chgData name="L BY" userId="ae3d450c071d8e39" providerId="LiveId" clId="{A623F091-B309-47AA-BEAC-EE76ADB7B1C3}" dt="2022-01-22T21:35:11.583" v="7222" actId="1037"/>
          <ac:spMkLst>
            <pc:docMk/>
            <pc:sldMk cId="1792556401" sldId="403"/>
            <ac:spMk id="136" creationId="{E1187145-5C79-4BA1-BBD1-16D4B318C7EA}"/>
          </ac:spMkLst>
        </pc:spChg>
        <pc:spChg chg="mod">
          <ac:chgData name="L BY" userId="ae3d450c071d8e39" providerId="LiveId" clId="{A623F091-B309-47AA-BEAC-EE76ADB7B1C3}" dt="2022-01-22T21:35:11.583" v="7222" actId="1037"/>
          <ac:spMkLst>
            <pc:docMk/>
            <pc:sldMk cId="1792556401" sldId="403"/>
            <ac:spMk id="137" creationId="{B7A25780-7CA8-4276-99EA-70EA228F9370}"/>
          </ac:spMkLst>
        </pc:spChg>
        <pc:spChg chg="mod">
          <ac:chgData name="L BY" userId="ae3d450c071d8e39" providerId="LiveId" clId="{A623F091-B309-47AA-BEAC-EE76ADB7B1C3}" dt="2022-01-22T21:35:11.583" v="7222" actId="1037"/>
          <ac:spMkLst>
            <pc:docMk/>
            <pc:sldMk cId="1792556401" sldId="403"/>
            <ac:spMk id="138" creationId="{177917A1-4F8B-4851-9977-57D033BA86C5}"/>
          </ac:spMkLst>
        </pc:spChg>
        <pc:spChg chg="mod">
          <ac:chgData name="L BY" userId="ae3d450c071d8e39" providerId="LiveId" clId="{A623F091-B309-47AA-BEAC-EE76ADB7B1C3}" dt="2022-01-22T21:35:11.583" v="7222" actId="1037"/>
          <ac:spMkLst>
            <pc:docMk/>
            <pc:sldMk cId="1792556401" sldId="403"/>
            <ac:spMk id="139" creationId="{4EC6EB75-451E-47D7-A0EE-F1735158D0AC}"/>
          </ac:spMkLst>
        </pc:spChg>
        <pc:spChg chg="mod">
          <ac:chgData name="L BY" userId="ae3d450c071d8e39" providerId="LiveId" clId="{A623F091-B309-47AA-BEAC-EE76ADB7B1C3}" dt="2022-01-22T21:35:11.583" v="7222" actId="1037"/>
          <ac:spMkLst>
            <pc:docMk/>
            <pc:sldMk cId="1792556401" sldId="403"/>
            <ac:spMk id="140" creationId="{52CF6A5F-C774-4436-BC09-670F47188E68}"/>
          </ac:spMkLst>
        </pc:spChg>
        <pc:spChg chg="mod">
          <ac:chgData name="L BY" userId="ae3d450c071d8e39" providerId="LiveId" clId="{A623F091-B309-47AA-BEAC-EE76ADB7B1C3}" dt="2022-01-22T21:35:11.583" v="7222" actId="1037"/>
          <ac:spMkLst>
            <pc:docMk/>
            <pc:sldMk cId="1792556401" sldId="403"/>
            <ac:spMk id="141" creationId="{8384CA6C-2318-4F6A-B076-C3290C162C8D}"/>
          </ac:spMkLst>
        </pc:spChg>
        <pc:spChg chg="mod">
          <ac:chgData name="L BY" userId="ae3d450c071d8e39" providerId="LiveId" clId="{A623F091-B309-47AA-BEAC-EE76ADB7B1C3}" dt="2022-01-22T21:35:11.583" v="7222" actId="1037"/>
          <ac:spMkLst>
            <pc:docMk/>
            <pc:sldMk cId="1792556401" sldId="403"/>
            <ac:spMk id="142" creationId="{EB5DC8DD-B388-4C8A-A405-B1D479BD0B63}"/>
          </ac:spMkLst>
        </pc:spChg>
        <pc:spChg chg="add mod">
          <ac:chgData name="L BY" userId="ae3d450c071d8e39" providerId="LiveId" clId="{A623F091-B309-47AA-BEAC-EE76ADB7B1C3}" dt="2022-01-22T21:39:34.431" v="7233" actId="14100"/>
          <ac:spMkLst>
            <pc:docMk/>
            <pc:sldMk cId="1792556401" sldId="403"/>
            <ac:spMk id="143" creationId="{C5D47CAB-92AA-42FB-832C-25F391BFF25A}"/>
          </ac:spMkLst>
        </pc:spChg>
        <pc:spChg chg="add mod">
          <ac:chgData name="L BY" userId="ae3d450c071d8e39" providerId="LiveId" clId="{A623F091-B309-47AA-BEAC-EE76ADB7B1C3}" dt="2022-01-22T21:39:40.680" v="7234" actId="1076"/>
          <ac:spMkLst>
            <pc:docMk/>
            <pc:sldMk cId="1792556401" sldId="403"/>
            <ac:spMk id="144" creationId="{04EA1844-A3C5-4433-BE10-A282559C6C58}"/>
          </ac:spMkLst>
        </pc:spChg>
        <pc:spChg chg="add del mod">
          <ac:chgData name="L BY" userId="ae3d450c071d8e39" providerId="LiveId" clId="{A623F091-B309-47AA-BEAC-EE76ADB7B1C3}" dt="2022-02-01T09:38:11.504" v="14105"/>
          <ac:spMkLst>
            <pc:docMk/>
            <pc:sldMk cId="1792556401" sldId="403"/>
            <ac:spMk id="145" creationId="{9C2CD0E3-41F8-4C99-A202-69A441187050}"/>
          </ac:spMkLst>
        </pc:spChg>
        <pc:spChg chg="del">
          <ac:chgData name="L BY" userId="ae3d450c071d8e39" providerId="LiveId" clId="{A623F091-B309-47AA-BEAC-EE76ADB7B1C3}" dt="2022-01-31T21:54:30.963" v="12982" actId="478"/>
          <ac:spMkLst>
            <pc:docMk/>
            <pc:sldMk cId="1792556401" sldId="403"/>
            <ac:spMk id="145" creationId="{CBD93332-7839-47A3-A206-0C0436C72EED}"/>
          </ac:spMkLst>
        </pc:spChg>
        <pc:spChg chg="add del mod">
          <ac:chgData name="L BY" userId="ae3d450c071d8e39" providerId="LiveId" clId="{A623F091-B309-47AA-BEAC-EE76ADB7B1C3}" dt="2022-01-22T21:43:14.942" v="7257"/>
          <ac:spMkLst>
            <pc:docMk/>
            <pc:sldMk cId="1792556401" sldId="403"/>
            <ac:spMk id="145" creationId="{EB6403F2-09FE-4AAD-988C-557F669B4909}"/>
          </ac:spMkLst>
        </pc:spChg>
        <pc:spChg chg="add del mod">
          <ac:chgData name="L BY" userId="ae3d450c071d8e39" providerId="LiveId" clId="{A623F091-B309-47AA-BEAC-EE76ADB7B1C3}" dt="2022-01-22T21:43:14.942" v="7257"/>
          <ac:spMkLst>
            <pc:docMk/>
            <pc:sldMk cId="1792556401" sldId="403"/>
            <ac:spMk id="146" creationId="{0D813CD2-CA43-4FE1-B63B-B1F07B59EE53}"/>
          </ac:spMkLst>
        </pc:spChg>
        <pc:spChg chg="add del mod">
          <ac:chgData name="L BY" userId="ae3d450c071d8e39" providerId="LiveId" clId="{A623F091-B309-47AA-BEAC-EE76ADB7B1C3}" dt="2022-02-01T09:38:11.504" v="14105"/>
          <ac:spMkLst>
            <pc:docMk/>
            <pc:sldMk cId="1792556401" sldId="403"/>
            <ac:spMk id="146" creationId="{9E711A1F-716F-464F-9FCD-9BDF92319770}"/>
          </ac:spMkLst>
        </pc:spChg>
        <pc:spChg chg="mod">
          <ac:chgData name="L BY" userId="ae3d450c071d8e39" providerId="LiveId" clId="{A623F091-B309-47AA-BEAC-EE76ADB7B1C3}" dt="2022-01-22T21:50:10.067" v="7287" actId="208"/>
          <ac:spMkLst>
            <pc:docMk/>
            <pc:sldMk cId="1792556401" sldId="403"/>
            <ac:spMk id="147" creationId="{7E72BED2-EF92-45ED-80A2-2353355C899B}"/>
          </ac:spMkLst>
        </pc:spChg>
        <pc:spChg chg="add mod">
          <ac:chgData name="L BY" userId="ae3d450c071d8e39" providerId="LiveId" clId="{A623F091-B309-47AA-BEAC-EE76ADB7B1C3}" dt="2022-01-22T21:50:36.468" v="7290" actId="2085"/>
          <ac:spMkLst>
            <pc:docMk/>
            <pc:sldMk cId="1792556401" sldId="403"/>
            <ac:spMk id="148" creationId="{9EE1B3A2-2C61-4C91-BF56-EAC1CACF8BEF}"/>
          </ac:spMkLst>
        </pc:spChg>
        <pc:spChg chg="add del mod">
          <ac:chgData name="L BY" userId="ae3d450c071d8e39" providerId="LiveId" clId="{A623F091-B309-47AA-BEAC-EE76ADB7B1C3}" dt="2022-02-01T09:38:59.289" v="14109"/>
          <ac:spMkLst>
            <pc:docMk/>
            <pc:sldMk cId="1792556401" sldId="403"/>
            <ac:spMk id="151" creationId="{38EAA0D5-192F-4643-A7AB-C86BFED75FE4}"/>
          </ac:spMkLst>
        </pc:spChg>
        <pc:spChg chg="add del mod">
          <ac:chgData name="L BY" userId="ae3d450c071d8e39" providerId="LiveId" clId="{A623F091-B309-47AA-BEAC-EE76ADB7B1C3}" dt="2022-02-01T09:38:59.289" v="14109"/>
          <ac:spMkLst>
            <pc:docMk/>
            <pc:sldMk cId="1792556401" sldId="403"/>
            <ac:spMk id="152" creationId="{80611555-128C-4F53-8B4C-03DBFDCDCC3A}"/>
          </ac:spMkLst>
        </pc:spChg>
        <pc:spChg chg="add del mod">
          <ac:chgData name="L BY" userId="ae3d450c071d8e39" providerId="LiveId" clId="{A623F091-B309-47AA-BEAC-EE76ADB7B1C3}" dt="2022-02-01T09:38:59.289" v="14109"/>
          <ac:spMkLst>
            <pc:docMk/>
            <pc:sldMk cId="1792556401" sldId="403"/>
            <ac:spMk id="153" creationId="{714CB664-DB2C-4981-8EE7-CCF1659ACDBD}"/>
          </ac:spMkLst>
        </pc:spChg>
        <pc:spChg chg="add mod">
          <ac:chgData name="L BY" userId="ae3d450c071d8e39" providerId="LiveId" clId="{A623F091-B309-47AA-BEAC-EE76ADB7B1C3}" dt="2022-02-01T09:39:02.414" v="14111" actId="164"/>
          <ac:spMkLst>
            <pc:docMk/>
            <pc:sldMk cId="1792556401" sldId="403"/>
            <ac:spMk id="154" creationId="{119C76FD-4330-465B-BD76-A6321D71F5F8}"/>
          </ac:spMkLst>
        </pc:spChg>
        <pc:spChg chg="add mod">
          <ac:chgData name="L BY" userId="ae3d450c071d8e39" providerId="LiveId" clId="{A623F091-B309-47AA-BEAC-EE76ADB7B1C3}" dt="2022-02-01T09:39:02.414" v="14111" actId="164"/>
          <ac:spMkLst>
            <pc:docMk/>
            <pc:sldMk cId="1792556401" sldId="403"/>
            <ac:spMk id="155" creationId="{140223AD-FEB1-4471-8594-0C044458C522}"/>
          </ac:spMkLst>
        </pc:spChg>
        <pc:spChg chg="add mod">
          <ac:chgData name="L BY" userId="ae3d450c071d8e39" providerId="LiveId" clId="{A623F091-B309-47AA-BEAC-EE76ADB7B1C3}" dt="2022-02-01T09:39:02.414" v="14111" actId="164"/>
          <ac:spMkLst>
            <pc:docMk/>
            <pc:sldMk cId="1792556401" sldId="403"/>
            <ac:spMk id="156" creationId="{5305A84C-58CF-4AE8-8361-14B3D31E3378}"/>
          </ac:spMkLst>
        </pc:spChg>
        <pc:grpChg chg="add mod">
          <ac:chgData name="L BY" userId="ae3d450c071d8e39" providerId="LiveId" clId="{A623F091-B309-47AA-BEAC-EE76ADB7B1C3}" dt="2022-02-01T09:39:13.048" v="14128" actId="1076"/>
          <ac:grpSpMkLst>
            <pc:docMk/>
            <pc:sldMk cId="1792556401" sldId="403"/>
            <ac:grpSpMk id="5" creationId="{9915881C-50DA-433C-A763-A4C5BC053F8F}"/>
          </ac:grpSpMkLst>
        </pc:grpChg>
        <pc:grpChg chg="add del mod">
          <ac:chgData name="L BY" userId="ae3d450c071d8e39" providerId="LiveId" clId="{A623F091-B309-47AA-BEAC-EE76ADB7B1C3}" dt="2022-01-22T21:31:20.038" v="7079"/>
          <ac:grpSpMkLst>
            <pc:docMk/>
            <pc:sldMk cId="1792556401" sldId="403"/>
            <ac:grpSpMk id="7" creationId="{B8B9B0B0-AB42-4998-B5AB-7247DBB739AE}"/>
          </ac:grpSpMkLst>
        </pc:grpChg>
        <pc:grpChg chg="add mod">
          <ac:chgData name="L BY" userId="ae3d450c071d8e39" providerId="LiveId" clId="{A623F091-B309-47AA-BEAC-EE76ADB7B1C3}" dt="2022-01-22T21:41:37.827" v="7250" actId="1076"/>
          <ac:grpSpMkLst>
            <pc:docMk/>
            <pc:sldMk cId="1792556401" sldId="403"/>
            <ac:grpSpMk id="76" creationId="{B9A286CD-A533-4E1D-A16A-BA2BCB048AA6}"/>
          </ac:grpSpMkLst>
        </pc:grpChg>
        <pc:picChg chg="del mod">
          <ac:chgData name="L BY" userId="ae3d450c071d8e39" providerId="LiveId" clId="{A623F091-B309-47AA-BEAC-EE76ADB7B1C3}" dt="2022-01-22T21:31:25.009" v="7080" actId="478"/>
          <ac:picMkLst>
            <pc:docMk/>
            <pc:sldMk cId="1792556401" sldId="403"/>
            <ac:picMk id="9" creationId="{F93F20A0-480C-4C51-A14B-EFA018903BCA}"/>
          </ac:picMkLst>
        </pc:picChg>
        <pc:picChg chg="add del mod">
          <ac:chgData name="L BY" userId="ae3d450c071d8e39" providerId="LiveId" clId="{A623F091-B309-47AA-BEAC-EE76ADB7B1C3}" dt="2022-01-31T21:54:15.047" v="12978"/>
          <ac:picMkLst>
            <pc:docMk/>
            <pc:sldMk cId="1792556401" sldId="403"/>
            <ac:picMk id="146" creationId="{697441D5-D8C9-4B3F-ADE2-EAE54EC3E5A0}"/>
          </ac:picMkLst>
        </pc:picChg>
        <pc:picChg chg="add mod">
          <ac:chgData name="L BY" userId="ae3d450c071d8e39" providerId="LiveId" clId="{A623F091-B309-47AA-BEAC-EE76ADB7B1C3}" dt="2022-02-01T09:39:10.542" v="14127" actId="1038"/>
          <ac:picMkLst>
            <pc:docMk/>
            <pc:sldMk cId="1792556401" sldId="403"/>
            <ac:picMk id="149" creationId="{69B8C5EA-5F74-454D-8680-6CFB79B33066}"/>
          </ac:picMkLst>
        </pc:picChg>
        <pc:picChg chg="add mod">
          <ac:chgData name="L BY" userId="ae3d450c071d8e39" providerId="LiveId" clId="{A623F091-B309-47AA-BEAC-EE76ADB7B1C3}" dt="2022-01-31T21:54:20.924" v="12979"/>
          <ac:picMkLst>
            <pc:docMk/>
            <pc:sldMk cId="1792556401" sldId="403"/>
            <ac:picMk id="150" creationId="{FBF1E244-9659-434B-AE6D-755A56937354}"/>
          </ac:picMkLst>
        </pc:picChg>
      </pc:sldChg>
      <pc:sldChg chg="addSp delSp modSp mod addAnim delAnim modAnim modNotesTx">
        <pc:chgData name="L BY" userId="ae3d450c071d8e39" providerId="LiveId" clId="{A623F091-B309-47AA-BEAC-EE76ADB7B1C3}" dt="2022-02-01T09:38:28.426" v="14107" actId="21"/>
        <pc:sldMkLst>
          <pc:docMk/>
          <pc:sldMk cId="1552811632" sldId="404"/>
        </pc:sldMkLst>
        <pc:spChg chg="add del mod">
          <ac:chgData name="L BY" userId="ae3d450c071d8e39" providerId="LiveId" clId="{A623F091-B309-47AA-BEAC-EE76ADB7B1C3}" dt="2022-01-18T11:30:50.223" v="1437"/>
          <ac:spMkLst>
            <pc:docMk/>
            <pc:sldMk cId="1552811632" sldId="404"/>
            <ac:spMk id="5" creationId="{3DC21516-B5C1-413D-A9DF-45AC83A4CC7B}"/>
          </ac:spMkLst>
        </pc:spChg>
        <pc:spChg chg="add del mod">
          <ac:chgData name="L BY" userId="ae3d450c071d8e39" providerId="LiveId" clId="{A623F091-B309-47AA-BEAC-EE76ADB7B1C3}" dt="2022-01-18T11:30:50.223" v="1437"/>
          <ac:spMkLst>
            <pc:docMk/>
            <pc:sldMk cId="1552811632" sldId="404"/>
            <ac:spMk id="12" creationId="{84A1604F-3174-4CBA-80BF-44AC2D57BE7B}"/>
          </ac:spMkLst>
        </pc:spChg>
        <pc:spChg chg="add del mod">
          <ac:chgData name="L BY" userId="ae3d450c071d8e39" providerId="LiveId" clId="{A623F091-B309-47AA-BEAC-EE76ADB7B1C3}" dt="2022-01-18T11:30:50.223" v="1437"/>
          <ac:spMkLst>
            <pc:docMk/>
            <pc:sldMk cId="1552811632" sldId="404"/>
            <ac:spMk id="14" creationId="{2BF99E1A-8B2D-4049-AB65-7CF2D64B1EF8}"/>
          </ac:spMkLst>
        </pc:spChg>
        <pc:spChg chg="add del mod">
          <ac:chgData name="L BY" userId="ae3d450c071d8e39" providerId="LiveId" clId="{A623F091-B309-47AA-BEAC-EE76ADB7B1C3}" dt="2022-01-18T11:30:50.223" v="1437"/>
          <ac:spMkLst>
            <pc:docMk/>
            <pc:sldMk cId="1552811632" sldId="404"/>
            <ac:spMk id="17" creationId="{854DC9F4-8567-4AB8-B26C-26245ED6C23D}"/>
          </ac:spMkLst>
        </pc:spChg>
        <pc:spChg chg="add del mod">
          <ac:chgData name="L BY" userId="ae3d450c071d8e39" providerId="LiveId" clId="{A623F091-B309-47AA-BEAC-EE76ADB7B1C3}" dt="2022-01-18T11:30:50.223" v="1437"/>
          <ac:spMkLst>
            <pc:docMk/>
            <pc:sldMk cId="1552811632" sldId="404"/>
            <ac:spMk id="18" creationId="{3FAFEBB3-8911-4980-9506-1F2A6AAA524B}"/>
          </ac:spMkLst>
        </pc:spChg>
        <pc:spChg chg="add del mod">
          <ac:chgData name="L BY" userId="ae3d450c071d8e39" providerId="LiveId" clId="{A623F091-B309-47AA-BEAC-EE76ADB7B1C3}" dt="2022-01-18T11:30:50.223" v="1437"/>
          <ac:spMkLst>
            <pc:docMk/>
            <pc:sldMk cId="1552811632" sldId="404"/>
            <ac:spMk id="29" creationId="{5858C531-2500-497D-83AF-A570BBDDF40A}"/>
          </ac:spMkLst>
        </pc:spChg>
        <pc:spChg chg="add del mod">
          <ac:chgData name="L BY" userId="ae3d450c071d8e39" providerId="LiveId" clId="{A623F091-B309-47AA-BEAC-EE76ADB7B1C3}" dt="2022-01-18T11:30:50.223" v="1437"/>
          <ac:spMkLst>
            <pc:docMk/>
            <pc:sldMk cId="1552811632" sldId="404"/>
            <ac:spMk id="31" creationId="{2CAA5010-B1C2-4E6C-BEBB-AF6969AA5C1C}"/>
          </ac:spMkLst>
        </pc:spChg>
        <pc:spChg chg="add del mod">
          <ac:chgData name="L BY" userId="ae3d450c071d8e39" providerId="LiveId" clId="{A623F091-B309-47AA-BEAC-EE76ADB7B1C3}" dt="2022-01-18T11:30:50.223" v="1437"/>
          <ac:spMkLst>
            <pc:docMk/>
            <pc:sldMk cId="1552811632" sldId="404"/>
            <ac:spMk id="32" creationId="{21F8FB23-70CC-4712-B63E-65B40B4DF1B8}"/>
          </ac:spMkLst>
        </pc:spChg>
        <pc:spChg chg="add del mod">
          <ac:chgData name="L BY" userId="ae3d450c071d8e39" providerId="LiveId" clId="{A623F091-B309-47AA-BEAC-EE76ADB7B1C3}" dt="2022-01-18T11:30:50.223" v="1437"/>
          <ac:spMkLst>
            <pc:docMk/>
            <pc:sldMk cId="1552811632" sldId="404"/>
            <ac:spMk id="33" creationId="{82C94351-9F08-49A4-9D58-1699B445D9DB}"/>
          </ac:spMkLst>
        </pc:spChg>
        <pc:spChg chg="add del mod">
          <ac:chgData name="L BY" userId="ae3d450c071d8e39" providerId="LiveId" clId="{A623F091-B309-47AA-BEAC-EE76ADB7B1C3}" dt="2022-01-18T11:30:50.223" v="1437"/>
          <ac:spMkLst>
            <pc:docMk/>
            <pc:sldMk cId="1552811632" sldId="404"/>
            <ac:spMk id="34" creationId="{AA69ECCC-1EB6-46ED-B4A7-2C9BA94F9486}"/>
          </ac:spMkLst>
        </pc:spChg>
        <pc:spChg chg="add del mod">
          <ac:chgData name="L BY" userId="ae3d450c071d8e39" providerId="LiveId" clId="{A623F091-B309-47AA-BEAC-EE76ADB7B1C3}" dt="2022-01-18T11:30:50.223" v="1437"/>
          <ac:spMkLst>
            <pc:docMk/>
            <pc:sldMk cId="1552811632" sldId="404"/>
            <ac:spMk id="35" creationId="{9A439D36-4AFD-4CB6-B567-A8A91457B86F}"/>
          </ac:spMkLst>
        </pc:spChg>
        <pc:spChg chg="add del mod">
          <ac:chgData name="L BY" userId="ae3d450c071d8e39" providerId="LiveId" clId="{A623F091-B309-47AA-BEAC-EE76ADB7B1C3}" dt="2022-01-18T11:30:50.223" v="1437"/>
          <ac:spMkLst>
            <pc:docMk/>
            <pc:sldMk cId="1552811632" sldId="404"/>
            <ac:spMk id="36" creationId="{42FA0FC9-55BD-4295-AB8B-FEB7938DA14C}"/>
          </ac:spMkLst>
        </pc:spChg>
        <pc:spChg chg="add del mod">
          <ac:chgData name="L BY" userId="ae3d450c071d8e39" providerId="LiveId" clId="{A623F091-B309-47AA-BEAC-EE76ADB7B1C3}" dt="2022-01-18T11:30:50.223" v="1437"/>
          <ac:spMkLst>
            <pc:docMk/>
            <pc:sldMk cId="1552811632" sldId="404"/>
            <ac:spMk id="37" creationId="{8549C346-9EF0-484C-9326-194A7500E2A9}"/>
          </ac:spMkLst>
        </pc:spChg>
        <pc:spChg chg="add del mod">
          <ac:chgData name="L BY" userId="ae3d450c071d8e39" providerId="LiveId" clId="{A623F091-B309-47AA-BEAC-EE76ADB7B1C3}" dt="2022-01-18T11:30:50.223" v="1437"/>
          <ac:spMkLst>
            <pc:docMk/>
            <pc:sldMk cId="1552811632" sldId="404"/>
            <ac:spMk id="38" creationId="{183978D3-3C75-4CBE-88EC-F2107E0B352C}"/>
          </ac:spMkLst>
        </pc:spChg>
        <pc:spChg chg="add del mod">
          <ac:chgData name="L BY" userId="ae3d450c071d8e39" providerId="LiveId" clId="{A623F091-B309-47AA-BEAC-EE76ADB7B1C3}" dt="2022-01-18T11:30:50.223" v="1437"/>
          <ac:spMkLst>
            <pc:docMk/>
            <pc:sldMk cId="1552811632" sldId="404"/>
            <ac:spMk id="39" creationId="{9FD990BA-7FEE-4095-A076-D1FFC9B5349D}"/>
          </ac:spMkLst>
        </pc:spChg>
        <pc:spChg chg="add del mod">
          <ac:chgData name="L BY" userId="ae3d450c071d8e39" providerId="LiveId" clId="{A623F091-B309-47AA-BEAC-EE76ADB7B1C3}" dt="2022-01-18T11:30:50.223" v="1437"/>
          <ac:spMkLst>
            <pc:docMk/>
            <pc:sldMk cId="1552811632" sldId="404"/>
            <ac:spMk id="40" creationId="{819A6668-1E4A-4CD5-B978-EE0BE319F5AA}"/>
          </ac:spMkLst>
        </pc:spChg>
        <pc:spChg chg="add del mod">
          <ac:chgData name="L BY" userId="ae3d450c071d8e39" providerId="LiveId" clId="{A623F091-B309-47AA-BEAC-EE76ADB7B1C3}" dt="2022-01-18T11:30:50.223" v="1437"/>
          <ac:spMkLst>
            <pc:docMk/>
            <pc:sldMk cId="1552811632" sldId="404"/>
            <ac:spMk id="41" creationId="{1592B846-00F4-47B6-B940-FA91D18032A8}"/>
          </ac:spMkLst>
        </pc:spChg>
        <pc:spChg chg="add del mod">
          <ac:chgData name="L BY" userId="ae3d450c071d8e39" providerId="LiveId" clId="{A623F091-B309-47AA-BEAC-EE76ADB7B1C3}" dt="2022-01-18T11:30:50.223" v="1437"/>
          <ac:spMkLst>
            <pc:docMk/>
            <pc:sldMk cId="1552811632" sldId="404"/>
            <ac:spMk id="43" creationId="{1AD7637D-DFEA-479F-A81E-6D1365B88E8D}"/>
          </ac:spMkLst>
        </pc:spChg>
        <pc:spChg chg="add del mod">
          <ac:chgData name="L BY" userId="ae3d450c071d8e39" providerId="LiveId" clId="{A623F091-B309-47AA-BEAC-EE76ADB7B1C3}" dt="2022-01-18T11:30:50.223" v="1437"/>
          <ac:spMkLst>
            <pc:docMk/>
            <pc:sldMk cId="1552811632" sldId="404"/>
            <ac:spMk id="44" creationId="{43808B5B-A230-43ED-8C1B-B62FC681FB0D}"/>
          </ac:spMkLst>
        </pc:spChg>
        <pc:spChg chg="add del mod">
          <ac:chgData name="L BY" userId="ae3d450c071d8e39" providerId="LiveId" clId="{A623F091-B309-47AA-BEAC-EE76ADB7B1C3}" dt="2022-01-18T11:30:50.223" v="1437"/>
          <ac:spMkLst>
            <pc:docMk/>
            <pc:sldMk cId="1552811632" sldId="404"/>
            <ac:spMk id="45" creationId="{CBF26CC8-127D-4D1E-A859-0A7DDFE0ECB5}"/>
          </ac:spMkLst>
        </pc:spChg>
        <pc:spChg chg="add del mod">
          <ac:chgData name="L BY" userId="ae3d450c071d8e39" providerId="LiveId" clId="{A623F091-B309-47AA-BEAC-EE76ADB7B1C3}" dt="2022-01-18T11:30:50.223" v="1437"/>
          <ac:spMkLst>
            <pc:docMk/>
            <pc:sldMk cId="1552811632" sldId="404"/>
            <ac:spMk id="49" creationId="{B8CEE7CD-F9AC-4531-A4E2-F6AEAF809D32}"/>
          </ac:spMkLst>
        </pc:spChg>
        <pc:spChg chg="add del mod">
          <ac:chgData name="L BY" userId="ae3d450c071d8e39" providerId="LiveId" clId="{A623F091-B309-47AA-BEAC-EE76ADB7B1C3}" dt="2022-01-18T11:30:50.223" v="1437"/>
          <ac:spMkLst>
            <pc:docMk/>
            <pc:sldMk cId="1552811632" sldId="404"/>
            <ac:spMk id="50" creationId="{07646CEE-C511-4974-8CD9-A9E123AF6C17}"/>
          </ac:spMkLst>
        </pc:spChg>
        <pc:spChg chg="add del mod">
          <ac:chgData name="L BY" userId="ae3d450c071d8e39" providerId="LiveId" clId="{A623F091-B309-47AA-BEAC-EE76ADB7B1C3}" dt="2022-01-18T11:30:50.223" v="1437"/>
          <ac:spMkLst>
            <pc:docMk/>
            <pc:sldMk cId="1552811632" sldId="404"/>
            <ac:spMk id="54" creationId="{CBB745D9-C1DB-44B2-B479-24C82B1A56C6}"/>
          </ac:spMkLst>
        </pc:spChg>
        <pc:spChg chg="add del mod">
          <ac:chgData name="L BY" userId="ae3d450c071d8e39" providerId="LiveId" clId="{A623F091-B309-47AA-BEAC-EE76ADB7B1C3}" dt="2022-01-18T11:30:50.223" v="1437"/>
          <ac:spMkLst>
            <pc:docMk/>
            <pc:sldMk cId="1552811632" sldId="404"/>
            <ac:spMk id="55" creationId="{4E2E9240-5767-452D-B841-80CCE58F262B}"/>
          </ac:spMkLst>
        </pc:spChg>
        <pc:spChg chg="add del mod">
          <ac:chgData name="L BY" userId="ae3d450c071d8e39" providerId="LiveId" clId="{A623F091-B309-47AA-BEAC-EE76ADB7B1C3}" dt="2022-01-18T11:30:50.223" v="1437"/>
          <ac:spMkLst>
            <pc:docMk/>
            <pc:sldMk cId="1552811632" sldId="404"/>
            <ac:spMk id="56" creationId="{A01EEB58-5261-40E2-A103-03FA8AA0FBE3}"/>
          </ac:spMkLst>
        </pc:spChg>
        <pc:spChg chg="add del mod">
          <ac:chgData name="L BY" userId="ae3d450c071d8e39" providerId="LiveId" clId="{A623F091-B309-47AA-BEAC-EE76ADB7B1C3}" dt="2022-01-18T11:30:50.223" v="1437"/>
          <ac:spMkLst>
            <pc:docMk/>
            <pc:sldMk cId="1552811632" sldId="404"/>
            <ac:spMk id="57" creationId="{970EB30C-F254-4CD9-B8D8-1A68BD5A0E55}"/>
          </ac:spMkLst>
        </pc:spChg>
        <pc:spChg chg="add del mod">
          <ac:chgData name="L BY" userId="ae3d450c071d8e39" providerId="LiveId" clId="{A623F091-B309-47AA-BEAC-EE76ADB7B1C3}" dt="2022-01-18T11:30:50.223" v="1437"/>
          <ac:spMkLst>
            <pc:docMk/>
            <pc:sldMk cId="1552811632" sldId="404"/>
            <ac:spMk id="59" creationId="{0862B764-3E39-45CC-A3E2-74FE9BB2D5AE}"/>
          </ac:spMkLst>
        </pc:spChg>
        <pc:spChg chg="add del mod">
          <ac:chgData name="L BY" userId="ae3d450c071d8e39" providerId="LiveId" clId="{A623F091-B309-47AA-BEAC-EE76ADB7B1C3}" dt="2022-01-18T11:30:50.223" v="1437"/>
          <ac:spMkLst>
            <pc:docMk/>
            <pc:sldMk cId="1552811632" sldId="404"/>
            <ac:spMk id="60" creationId="{65CBA981-BF98-4666-B265-642A3B03BE6E}"/>
          </ac:spMkLst>
        </pc:spChg>
        <pc:spChg chg="add del mod">
          <ac:chgData name="L BY" userId="ae3d450c071d8e39" providerId="LiveId" clId="{A623F091-B309-47AA-BEAC-EE76ADB7B1C3}" dt="2022-01-18T11:30:50.223" v="1437"/>
          <ac:spMkLst>
            <pc:docMk/>
            <pc:sldMk cId="1552811632" sldId="404"/>
            <ac:spMk id="61" creationId="{0B6AE18C-59F2-4AD8-AE21-18C8A7616E61}"/>
          </ac:spMkLst>
        </pc:spChg>
        <pc:spChg chg="add del mod">
          <ac:chgData name="L BY" userId="ae3d450c071d8e39" providerId="LiveId" clId="{A623F091-B309-47AA-BEAC-EE76ADB7B1C3}" dt="2022-01-18T11:30:50.223" v="1437"/>
          <ac:spMkLst>
            <pc:docMk/>
            <pc:sldMk cId="1552811632" sldId="404"/>
            <ac:spMk id="62" creationId="{6820B49B-6248-408D-86B8-2B6563B4A3C6}"/>
          </ac:spMkLst>
        </pc:spChg>
        <pc:spChg chg="add del mod">
          <ac:chgData name="L BY" userId="ae3d450c071d8e39" providerId="LiveId" clId="{A623F091-B309-47AA-BEAC-EE76ADB7B1C3}" dt="2022-01-18T11:30:50.223" v="1437"/>
          <ac:spMkLst>
            <pc:docMk/>
            <pc:sldMk cId="1552811632" sldId="404"/>
            <ac:spMk id="64" creationId="{5324C1AC-0D28-42D4-B0D5-9A5B5032AD72}"/>
          </ac:spMkLst>
        </pc:spChg>
        <pc:spChg chg="add del mod">
          <ac:chgData name="L BY" userId="ae3d450c071d8e39" providerId="LiveId" clId="{A623F091-B309-47AA-BEAC-EE76ADB7B1C3}" dt="2022-01-18T11:30:50.223" v="1437"/>
          <ac:spMkLst>
            <pc:docMk/>
            <pc:sldMk cId="1552811632" sldId="404"/>
            <ac:spMk id="65" creationId="{F564211C-BE02-4ABF-9FB5-E54A9DBBE727}"/>
          </ac:spMkLst>
        </pc:spChg>
        <pc:spChg chg="add del mod">
          <ac:chgData name="L BY" userId="ae3d450c071d8e39" providerId="LiveId" clId="{A623F091-B309-47AA-BEAC-EE76ADB7B1C3}" dt="2022-01-18T11:30:50.223" v="1437"/>
          <ac:spMkLst>
            <pc:docMk/>
            <pc:sldMk cId="1552811632" sldId="404"/>
            <ac:spMk id="66" creationId="{4C1CB7D9-F27F-4BC8-AB58-423259765C5B}"/>
          </ac:spMkLst>
        </pc:spChg>
        <pc:spChg chg="add del mod">
          <ac:chgData name="L BY" userId="ae3d450c071d8e39" providerId="LiveId" clId="{A623F091-B309-47AA-BEAC-EE76ADB7B1C3}" dt="2022-01-18T11:30:50.223" v="1437"/>
          <ac:spMkLst>
            <pc:docMk/>
            <pc:sldMk cId="1552811632" sldId="404"/>
            <ac:spMk id="67" creationId="{2FDA11A7-F3B4-4E87-9878-30A41AD2FAEE}"/>
          </ac:spMkLst>
        </pc:spChg>
        <pc:spChg chg="add del mod">
          <ac:chgData name="L BY" userId="ae3d450c071d8e39" providerId="LiveId" clId="{A623F091-B309-47AA-BEAC-EE76ADB7B1C3}" dt="2022-01-18T11:30:50.223" v="1437"/>
          <ac:spMkLst>
            <pc:docMk/>
            <pc:sldMk cId="1552811632" sldId="404"/>
            <ac:spMk id="68" creationId="{D66AA625-CF7E-4FBC-9029-C6B1CAFA1628}"/>
          </ac:spMkLst>
        </pc:spChg>
        <pc:spChg chg="add del mod">
          <ac:chgData name="L BY" userId="ae3d450c071d8e39" providerId="LiveId" clId="{A623F091-B309-47AA-BEAC-EE76ADB7B1C3}" dt="2022-01-18T11:30:50.223" v="1437"/>
          <ac:spMkLst>
            <pc:docMk/>
            <pc:sldMk cId="1552811632" sldId="404"/>
            <ac:spMk id="69" creationId="{4FA54FDC-24E1-46F9-861A-82291E5297FC}"/>
          </ac:spMkLst>
        </pc:spChg>
        <pc:spChg chg="add del mod">
          <ac:chgData name="L BY" userId="ae3d450c071d8e39" providerId="LiveId" clId="{A623F091-B309-47AA-BEAC-EE76ADB7B1C3}" dt="2022-01-18T11:30:50.223" v="1437"/>
          <ac:spMkLst>
            <pc:docMk/>
            <pc:sldMk cId="1552811632" sldId="404"/>
            <ac:spMk id="70" creationId="{631D0209-0415-478B-A056-8D1FFBA74EBB}"/>
          </ac:spMkLst>
        </pc:spChg>
        <pc:spChg chg="add del mod">
          <ac:chgData name="L BY" userId="ae3d450c071d8e39" providerId="LiveId" clId="{A623F091-B309-47AA-BEAC-EE76ADB7B1C3}" dt="2022-01-18T11:30:50.223" v="1437"/>
          <ac:spMkLst>
            <pc:docMk/>
            <pc:sldMk cId="1552811632" sldId="404"/>
            <ac:spMk id="71" creationId="{DF46D152-BC07-46AC-87FC-E01E27C32C04}"/>
          </ac:spMkLst>
        </pc:spChg>
        <pc:spChg chg="add del mod">
          <ac:chgData name="L BY" userId="ae3d450c071d8e39" providerId="LiveId" clId="{A623F091-B309-47AA-BEAC-EE76ADB7B1C3}" dt="2022-01-18T11:30:50.223" v="1437"/>
          <ac:spMkLst>
            <pc:docMk/>
            <pc:sldMk cId="1552811632" sldId="404"/>
            <ac:spMk id="72" creationId="{28342844-6B66-4A81-B5E8-3566CD98EB8F}"/>
          </ac:spMkLst>
        </pc:spChg>
        <pc:spChg chg="add del mod">
          <ac:chgData name="L BY" userId="ae3d450c071d8e39" providerId="LiveId" clId="{A623F091-B309-47AA-BEAC-EE76ADB7B1C3}" dt="2022-01-18T11:30:50.223" v="1437"/>
          <ac:spMkLst>
            <pc:docMk/>
            <pc:sldMk cId="1552811632" sldId="404"/>
            <ac:spMk id="73" creationId="{D0C73D67-4385-495F-BC78-56304F4E0F6D}"/>
          </ac:spMkLst>
        </pc:spChg>
        <pc:spChg chg="add del mod">
          <ac:chgData name="L BY" userId="ae3d450c071d8e39" providerId="LiveId" clId="{A623F091-B309-47AA-BEAC-EE76ADB7B1C3}" dt="2022-01-18T11:30:50.223" v="1437"/>
          <ac:spMkLst>
            <pc:docMk/>
            <pc:sldMk cId="1552811632" sldId="404"/>
            <ac:spMk id="74" creationId="{9D48603B-EC6F-4BDE-8DC1-01B324491420}"/>
          </ac:spMkLst>
        </pc:spChg>
        <pc:spChg chg="add del mod">
          <ac:chgData name="L BY" userId="ae3d450c071d8e39" providerId="LiveId" clId="{A623F091-B309-47AA-BEAC-EE76ADB7B1C3}" dt="2022-01-18T11:30:50.223" v="1437"/>
          <ac:spMkLst>
            <pc:docMk/>
            <pc:sldMk cId="1552811632" sldId="404"/>
            <ac:spMk id="75" creationId="{79FD0AB6-562F-45C3-8099-903AFF0AF9CF}"/>
          </ac:spMkLst>
        </pc:spChg>
        <pc:spChg chg="add del mod">
          <ac:chgData name="L BY" userId="ae3d450c071d8e39" providerId="LiveId" clId="{A623F091-B309-47AA-BEAC-EE76ADB7B1C3}" dt="2022-01-18T11:30:43.119" v="1436"/>
          <ac:spMkLst>
            <pc:docMk/>
            <pc:sldMk cId="1552811632" sldId="404"/>
            <ac:spMk id="82" creationId="{EC5BE121-F7AA-4D18-91DF-7B29A2DF3915}"/>
          </ac:spMkLst>
        </pc:spChg>
        <pc:spChg chg="add del mod">
          <ac:chgData name="L BY" userId="ae3d450c071d8e39" providerId="LiveId" clId="{A623F091-B309-47AA-BEAC-EE76ADB7B1C3}" dt="2022-01-18T11:30:43.119" v="1436"/>
          <ac:spMkLst>
            <pc:docMk/>
            <pc:sldMk cId="1552811632" sldId="404"/>
            <ac:spMk id="88" creationId="{4B06AE4C-12ED-411E-9CB4-32999073EDCA}"/>
          </ac:spMkLst>
        </pc:spChg>
        <pc:spChg chg="add del mod">
          <ac:chgData name="L BY" userId="ae3d450c071d8e39" providerId="LiveId" clId="{A623F091-B309-47AA-BEAC-EE76ADB7B1C3}" dt="2022-01-18T11:30:43.119" v="1436"/>
          <ac:spMkLst>
            <pc:docMk/>
            <pc:sldMk cId="1552811632" sldId="404"/>
            <ac:spMk id="90" creationId="{EA2608F7-D2BB-4EF7-9ADB-34A4A574996F}"/>
          </ac:spMkLst>
        </pc:spChg>
        <pc:spChg chg="add del mod">
          <ac:chgData name="L BY" userId="ae3d450c071d8e39" providerId="LiveId" clId="{A623F091-B309-47AA-BEAC-EE76ADB7B1C3}" dt="2022-01-18T11:30:43.119" v="1436"/>
          <ac:spMkLst>
            <pc:docMk/>
            <pc:sldMk cId="1552811632" sldId="404"/>
            <ac:spMk id="93" creationId="{3CBF9048-C10C-41A0-9358-216C390757F4}"/>
          </ac:spMkLst>
        </pc:spChg>
        <pc:spChg chg="add del mod">
          <ac:chgData name="L BY" userId="ae3d450c071d8e39" providerId="LiveId" clId="{A623F091-B309-47AA-BEAC-EE76ADB7B1C3}" dt="2022-01-18T11:30:43.119" v="1436"/>
          <ac:spMkLst>
            <pc:docMk/>
            <pc:sldMk cId="1552811632" sldId="404"/>
            <ac:spMk id="94" creationId="{E55BFB85-D23B-4442-A66A-1A79DC521BB3}"/>
          </ac:spMkLst>
        </pc:spChg>
        <pc:spChg chg="add del mod">
          <ac:chgData name="L BY" userId="ae3d450c071d8e39" providerId="LiveId" clId="{A623F091-B309-47AA-BEAC-EE76ADB7B1C3}" dt="2022-01-18T11:30:43.119" v="1436"/>
          <ac:spMkLst>
            <pc:docMk/>
            <pc:sldMk cId="1552811632" sldId="404"/>
            <ac:spMk id="104" creationId="{5A75ECE4-957B-4ED0-8184-4D8B86D20D8A}"/>
          </ac:spMkLst>
        </pc:spChg>
        <pc:spChg chg="add del mod">
          <ac:chgData name="L BY" userId="ae3d450c071d8e39" providerId="LiveId" clId="{A623F091-B309-47AA-BEAC-EE76ADB7B1C3}" dt="2022-01-18T11:30:43.119" v="1436"/>
          <ac:spMkLst>
            <pc:docMk/>
            <pc:sldMk cId="1552811632" sldId="404"/>
            <ac:spMk id="106" creationId="{B3FEACA8-3E65-4329-841E-7925E14D33D5}"/>
          </ac:spMkLst>
        </pc:spChg>
        <pc:spChg chg="add del mod">
          <ac:chgData name="L BY" userId="ae3d450c071d8e39" providerId="LiveId" clId="{A623F091-B309-47AA-BEAC-EE76ADB7B1C3}" dt="2022-01-18T11:30:43.119" v="1436"/>
          <ac:spMkLst>
            <pc:docMk/>
            <pc:sldMk cId="1552811632" sldId="404"/>
            <ac:spMk id="107" creationId="{E3D77843-3EE8-4C6F-903C-BEF5DC814FC1}"/>
          </ac:spMkLst>
        </pc:spChg>
        <pc:spChg chg="add del mod">
          <ac:chgData name="L BY" userId="ae3d450c071d8e39" providerId="LiveId" clId="{A623F091-B309-47AA-BEAC-EE76ADB7B1C3}" dt="2022-01-18T11:30:43.119" v="1436"/>
          <ac:spMkLst>
            <pc:docMk/>
            <pc:sldMk cId="1552811632" sldId="404"/>
            <ac:spMk id="108" creationId="{35BEE499-220E-4F56-855E-322F6D68C84D}"/>
          </ac:spMkLst>
        </pc:spChg>
        <pc:spChg chg="add del mod">
          <ac:chgData name="L BY" userId="ae3d450c071d8e39" providerId="LiveId" clId="{A623F091-B309-47AA-BEAC-EE76ADB7B1C3}" dt="2022-01-18T11:30:43.119" v="1436"/>
          <ac:spMkLst>
            <pc:docMk/>
            <pc:sldMk cId="1552811632" sldId="404"/>
            <ac:spMk id="109" creationId="{4A72064D-E478-47DD-8EE3-7592606A5AEB}"/>
          </ac:spMkLst>
        </pc:spChg>
        <pc:spChg chg="add del mod">
          <ac:chgData name="L BY" userId="ae3d450c071d8e39" providerId="LiveId" clId="{A623F091-B309-47AA-BEAC-EE76ADB7B1C3}" dt="2022-01-18T11:30:43.119" v="1436"/>
          <ac:spMkLst>
            <pc:docMk/>
            <pc:sldMk cId="1552811632" sldId="404"/>
            <ac:spMk id="110" creationId="{E852995B-F639-440E-8C68-372AEDA9586D}"/>
          </ac:spMkLst>
        </pc:spChg>
        <pc:spChg chg="add del mod">
          <ac:chgData name="L BY" userId="ae3d450c071d8e39" providerId="LiveId" clId="{A623F091-B309-47AA-BEAC-EE76ADB7B1C3}" dt="2022-01-18T11:30:43.119" v="1436"/>
          <ac:spMkLst>
            <pc:docMk/>
            <pc:sldMk cId="1552811632" sldId="404"/>
            <ac:spMk id="111" creationId="{411E1B74-7F0F-4E78-B93A-B5DDFA0C72B2}"/>
          </ac:spMkLst>
        </pc:spChg>
        <pc:spChg chg="add del mod">
          <ac:chgData name="L BY" userId="ae3d450c071d8e39" providerId="LiveId" clId="{A623F091-B309-47AA-BEAC-EE76ADB7B1C3}" dt="2022-01-18T11:30:43.119" v="1436"/>
          <ac:spMkLst>
            <pc:docMk/>
            <pc:sldMk cId="1552811632" sldId="404"/>
            <ac:spMk id="112" creationId="{8808B311-C8DE-47F7-8FF7-79656425178D}"/>
          </ac:spMkLst>
        </pc:spChg>
        <pc:spChg chg="add del mod">
          <ac:chgData name="L BY" userId="ae3d450c071d8e39" providerId="LiveId" clId="{A623F091-B309-47AA-BEAC-EE76ADB7B1C3}" dt="2022-01-18T11:30:43.119" v="1436"/>
          <ac:spMkLst>
            <pc:docMk/>
            <pc:sldMk cId="1552811632" sldId="404"/>
            <ac:spMk id="113" creationId="{AC74935D-2E40-44D3-A042-DE94725D4BE2}"/>
          </ac:spMkLst>
        </pc:spChg>
        <pc:spChg chg="add del mod">
          <ac:chgData name="L BY" userId="ae3d450c071d8e39" providerId="LiveId" clId="{A623F091-B309-47AA-BEAC-EE76ADB7B1C3}" dt="2022-01-18T11:30:43.119" v="1436"/>
          <ac:spMkLst>
            <pc:docMk/>
            <pc:sldMk cId="1552811632" sldId="404"/>
            <ac:spMk id="114" creationId="{D4D02FD2-F818-49D4-BE66-68FE3E53FE20}"/>
          </ac:spMkLst>
        </pc:spChg>
        <pc:spChg chg="add del mod">
          <ac:chgData name="L BY" userId="ae3d450c071d8e39" providerId="LiveId" clId="{A623F091-B309-47AA-BEAC-EE76ADB7B1C3}" dt="2022-01-18T11:30:43.119" v="1436"/>
          <ac:spMkLst>
            <pc:docMk/>
            <pc:sldMk cId="1552811632" sldId="404"/>
            <ac:spMk id="115" creationId="{B9AAB2FF-D8D4-497D-9D6C-64C78E905222}"/>
          </ac:spMkLst>
        </pc:spChg>
        <pc:spChg chg="add del mod">
          <ac:chgData name="L BY" userId="ae3d450c071d8e39" providerId="LiveId" clId="{A623F091-B309-47AA-BEAC-EE76ADB7B1C3}" dt="2022-01-18T11:30:43.119" v="1436"/>
          <ac:spMkLst>
            <pc:docMk/>
            <pc:sldMk cId="1552811632" sldId="404"/>
            <ac:spMk id="116" creationId="{1E31FDCB-AB49-493B-B12C-CC243B4F5059}"/>
          </ac:spMkLst>
        </pc:spChg>
        <pc:spChg chg="add del mod">
          <ac:chgData name="L BY" userId="ae3d450c071d8e39" providerId="LiveId" clId="{A623F091-B309-47AA-BEAC-EE76ADB7B1C3}" dt="2022-01-18T11:30:43.119" v="1436"/>
          <ac:spMkLst>
            <pc:docMk/>
            <pc:sldMk cId="1552811632" sldId="404"/>
            <ac:spMk id="118" creationId="{9DFE0704-AC46-43B8-A915-23167D8C5975}"/>
          </ac:spMkLst>
        </pc:spChg>
        <pc:spChg chg="add del mod">
          <ac:chgData name="L BY" userId="ae3d450c071d8e39" providerId="LiveId" clId="{A623F091-B309-47AA-BEAC-EE76ADB7B1C3}" dt="2022-01-18T11:30:43.119" v="1436"/>
          <ac:spMkLst>
            <pc:docMk/>
            <pc:sldMk cId="1552811632" sldId="404"/>
            <ac:spMk id="119" creationId="{FE8C83E6-F7EF-421C-9CD9-3F7C06AC8CFE}"/>
          </ac:spMkLst>
        </pc:spChg>
        <pc:spChg chg="add del mod">
          <ac:chgData name="L BY" userId="ae3d450c071d8e39" providerId="LiveId" clId="{A623F091-B309-47AA-BEAC-EE76ADB7B1C3}" dt="2022-01-18T11:30:43.119" v="1436"/>
          <ac:spMkLst>
            <pc:docMk/>
            <pc:sldMk cId="1552811632" sldId="404"/>
            <ac:spMk id="120" creationId="{382EB379-A633-4AA8-A499-6AAA9CEA2E5D}"/>
          </ac:spMkLst>
        </pc:spChg>
        <pc:spChg chg="add del mod">
          <ac:chgData name="L BY" userId="ae3d450c071d8e39" providerId="LiveId" clId="{A623F091-B309-47AA-BEAC-EE76ADB7B1C3}" dt="2022-01-18T11:30:43.119" v="1436"/>
          <ac:spMkLst>
            <pc:docMk/>
            <pc:sldMk cId="1552811632" sldId="404"/>
            <ac:spMk id="124" creationId="{539AD143-DDA2-461B-8CFA-712538A571E6}"/>
          </ac:spMkLst>
        </pc:spChg>
        <pc:spChg chg="add del mod">
          <ac:chgData name="L BY" userId="ae3d450c071d8e39" providerId="LiveId" clId="{A623F091-B309-47AA-BEAC-EE76ADB7B1C3}" dt="2022-01-18T11:30:43.119" v="1436"/>
          <ac:spMkLst>
            <pc:docMk/>
            <pc:sldMk cId="1552811632" sldId="404"/>
            <ac:spMk id="125" creationId="{2B13B740-94CF-41BC-B102-38DDA1BB0CB7}"/>
          </ac:spMkLst>
        </pc:spChg>
        <pc:spChg chg="add del mod">
          <ac:chgData name="L BY" userId="ae3d450c071d8e39" providerId="LiveId" clId="{A623F091-B309-47AA-BEAC-EE76ADB7B1C3}" dt="2022-01-18T11:30:43.119" v="1436"/>
          <ac:spMkLst>
            <pc:docMk/>
            <pc:sldMk cId="1552811632" sldId="404"/>
            <ac:spMk id="129" creationId="{08273074-D7E2-48CC-BD19-AC3969779D67}"/>
          </ac:spMkLst>
        </pc:spChg>
        <pc:spChg chg="add del mod">
          <ac:chgData name="L BY" userId="ae3d450c071d8e39" providerId="LiveId" clId="{A623F091-B309-47AA-BEAC-EE76ADB7B1C3}" dt="2022-01-18T11:30:43.119" v="1436"/>
          <ac:spMkLst>
            <pc:docMk/>
            <pc:sldMk cId="1552811632" sldId="404"/>
            <ac:spMk id="130" creationId="{D6C978B6-7B9A-453F-BA77-32AE680B84EB}"/>
          </ac:spMkLst>
        </pc:spChg>
        <pc:spChg chg="add del mod">
          <ac:chgData name="L BY" userId="ae3d450c071d8e39" providerId="LiveId" clId="{A623F091-B309-47AA-BEAC-EE76ADB7B1C3}" dt="2022-01-18T11:30:43.119" v="1436"/>
          <ac:spMkLst>
            <pc:docMk/>
            <pc:sldMk cId="1552811632" sldId="404"/>
            <ac:spMk id="131" creationId="{98742C57-A07D-4B24-BDAC-F48600FF0719}"/>
          </ac:spMkLst>
        </pc:spChg>
        <pc:spChg chg="add del mod">
          <ac:chgData name="L BY" userId="ae3d450c071d8e39" providerId="LiveId" clId="{A623F091-B309-47AA-BEAC-EE76ADB7B1C3}" dt="2022-01-18T11:30:43.119" v="1436"/>
          <ac:spMkLst>
            <pc:docMk/>
            <pc:sldMk cId="1552811632" sldId="404"/>
            <ac:spMk id="132" creationId="{EE322147-A375-4CEF-941E-773F67803527}"/>
          </ac:spMkLst>
        </pc:spChg>
        <pc:spChg chg="add del mod">
          <ac:chgData name="L BY" userId="ae3d450c071d8e39" providerId="LiveId" clId="{A623F091-B309-47AA-BEAC-EE76ADB7B1C3}" dt="2022-01-18T11:30:43.119" v="1436"/>
          <ac:spMkLst>
            <pc:docMk/>
            <pc:sldMk cId="1552811632" sldId="404"/>
            <ac:spMk id="134" creationId="{ABA1C9BE-BF5B-4536-BD02-FE65C72EA7F2}"/>
          </ac:spMkLst>
        </pc:spChg>
        <pc:spChg chg="add del mod">
          <ac:chgData name="L BY" userId="ae3d450c071d8e39" providerId="LiveId" clId="{A623F091-B309-47AA-BEAC-EE76ADB7B1C3}" dt="2022-01-18T11:30:43.119" v="1436"/>
          <ac:spMkLst>
            <pc:docMk/>
            <pc:sldMk cId="1552811632" sldId="404"/>
            <ac:spMk id="135" creationId="{5C596FFF-8A21-47BC-8F35-89EB62A49925}"/>
          </ac:spMkLst>
        </pc:spChg>
        <pc:spChg chg="add del mod">
          <ac:chgData name="L BY" userId="ae3d450c071d8e39" providerId="LiveId" clId="{A623F091-B309-47AA-BEAC-EE76ADB7B1C3}" dt="2022-01-18T11:30:43.119" v="1436"/>
          <ac:spMkLst>
            <pc:docMk/>
            <pc:sldMk cId="1552811632" sldId="404"/>
            <ac:spMk id="136" creationId="{119BC08F-07F0-4C69-9F06-7ECFF54637C8}"/>
          </ac:spMkLst>
        </pc:spChg>
        <pc:spChg chg="add del mod">
          <ac:chgData name="L BY" userId="ae3d450c071d8e39" providerId="LiveId" clId="{A623F091-B309-47AA-BEAC-EE76ADB7B1C3}" dt="2022-01-18T11:30:43.119" v="1436"/>
          <ac:spMkLst>
            <pc:docMk/>
            <pc:sldMk cId="1552811632" sldId="404"/>
            <ac:spMk id="137" creationId="{20467119-F1D6-46E8-A47D-714EA0FF329D}"/>
          </ac:spMkLst>
        </pc:spChg>
        <pc:spChg chg="add del mod">
          <ac:chgData name="L BY" userId="ae3d450c071d8e39" providerId="LiveId" clId="{A623F091-B309-47AA-BEAC-EE76ADB7B1C3}" dt="2022-01-18T11:30:43.119" v="1436"/>
          <ac:spMkLst>
            <pc:docMk/>
            <pc:sldMk cId="1552811632" sldId="404"/>
            <ac:spMk id="139" creationId="{B144C7DD-594F-4369-AEC5-23850976D171}"/>
          </ac:spMkLst>
        </pc:spChg>
        <pc:spChg chg="add del mod">
          <ac:chgData name="L BY" userId="ae3d450c071d8e39" providerId="LiveId" clId="{A623F091-B309-47AA-BEAC-EE76ADB7B1C3}" dt="2022-01-18T11:30:43.119" v="1436"/>
          <ac:spMkLst>
            <pc:docMk/>
            <pc:sldMk cId="1552811632" sldId="404"/>
            <ac:spMk id="140" creationId="{44EF592B-FCE1-4640-8C39-E898A058B9E2}"/>
          </ac:spMkLst>
        </pc:spChg>
        <pc:spChg chg="add del mod">
          <ac:chgData name="L BY" userId="ae3d450c071d8e39" providerId="LiveId" clId="{A623F091-B309-47AA-BEAC-EE76ADB7B1C3}" dt="2022-01-18T11:30:43.119" v="1436"/>
          <ac:spMkLst>
            <pc:docMk/>
            <pc:sldMk cId="1552811632" sldId="404"/>
            <ac:spMk id="141" creationId="{A11DB054-488A-4520-AFBC-ECB002B09EEC}"/>
          </ac:spMkLst>
        </pc:spChg>
        <pc:spChg chg="add del mod">
          <ac:chgData name="L BY" userId="ae3d450c071d8e39" providerId="LiveId" clId="{A623F091-B309-47AA-BEAC-EE76ADB7B1C3}" dt="2022-01-18T11:30:43.119" v="1436"/>
          <ac:spMkLst>
            <pc:docMk/>
            <pc:sldMk cId="1552811632" sldId="404"/>
            <ac:spMk id="142" creationId="{F6AED024-84BC-4FE6-AEE6-6DCC96E0521F}"/>
          </ac:spMkLst>
        </pc:spChg>
        <pc:spChg chg="add del mod">
          <ac:chgData name="L BY" userId="ae3d450c071d8e39" providerId="LiveId" clId="{A623F091-B309-47AA-BEAC-EE76ADB7B1C3}" dt="2022-01-18T11:30:43.119" v="1436"/>
          <ac:spMkLst>
            <pc:docMk/>
            <pc:sldMk cId="1552811632" sldId="404"/>
            <ac:spMk id="143" creationId="{64503BC3-7D82-48F5-A6B8-AC4CAB977264}"/>
          </ac:spMkLst>
        </pc:spChg>
        <pc:spChg chg="add del mod">
          <ac:chgData name="L BY" userId="ae3d450c071d8e39" providerId="LiveId" clId="{A623F091-B309-47AA-BEAC-EE76ADB7B1C3}" dt="2022-01-18T11:30:43.119" v="1436"/>
          <ac:spMkLst>
            <pc:docMk/>
            <pc:sldMk cId="1552811632" sldId="404"/>
            <ac:spMk id="144" creationId="{192A98C2-C42F-4157-9DDC-E1C7958C06D2}"/>
          </ac:spMkLst>
        </pc:spChg>
        <pc:spChg chg="add del mod">
          <ac:chgData name="L BY" userId="ae3d450c071d8e39" providerId="LiveId" clId="{A623F091-B309-47AA-BEAC-EE76ADB7B1C3}" dt="2022-01-18T11:30:43.119" v="1436"/>
          <ac:spMkLst>
            <pc:docMk/>
            <pc:sldMk cId="1552811632" sldId="404"/>
            <ac:spMk id="145" creationId="{25802041-22FB-4B96-9A81-148720239ACB}"/>
          </ac:spMkLst>
        </pc:spChg>
        <pc:spChg chg="add del mod">
          <ac:chgData name="L BY" userId="ae3d450c071d8e39" providerId="LiveId" clId="{A623F091-B309-47AA-BEAC-EE76ADB7B1C3}" dt="2022-01-18T11:30:43.119" v="1436"/>
          <ac:spMkLst>
            <pc:docMk/>
            <pc:sldMk cId="1552811632" sldId="404"/>
            <ac:spMk id="146" creationId="{3462144E-558F-4B7C-8798-E623FC32F6A7}"/>
          </ac:spMkLst>
        </pc:spChg>
        <pc:spChg chg="add del mod">
          <ac:chgData name="L BY" userId="ae3d450c071d8e39" providerId="LiveId" clId="{A623F091-B309-47AA-BEAC-EE76ADB7B1C3}" dt="2022-01-18T11:30:43.119" v="1436"/>
          <ac:spMkLst>
            <pc:docMk/>
            <pc:sldMk cId="1552811632" sldId="404"/>
            <ac:spMk id="147" creationId="{B3203920-AFE8-48C6-A0C4-EDEA476B0CB5}"/>
          </ac:spMkLst>
        </pc:spChg>
        <pc:spChg chg="add del mod">
          <ac:chgData name="L BY" userId="ae3d450c071d8e39" providerId="LiveId" clId="{A623F091-B309-47AA-BEAC-EE76ADB7B1C3}" dt="2022-01-18T11:30:43.119" v="1436"/>
          <ac:spMkLst>
            <pc:docMk/>
            <pc:sldMk cId="1552811632" sldId="404"/>
            <ac:spMk id="148" creationId="{CABDCFCD-6304-4719-9FF8-FA12FE15F036}"/>
          </ac:spMkLst>
        </pc:spChg>
        <pc:spChg chg="add del mod">
          <ac:chgData name="L BY" userId="ae3d450c071d8e39" providerId="LiveId" clId="{A623F091-B309-47AA-BEAC-EE76ADB7B1C3}" dt="2022-01-18T11:30:43.119" v="1436"/>
          <ac:spMkLst>
            <pc:docMk/>
            <pc:sldMk cId="1552811632" sldId="404"/>
            <ac:spMk id="149" creationId="{47047C38-D98F-4BCB-B836-D75A6EADB27B}"/>
          </ac:spMkLst>
        </pc:spChg>
        <pc:spChg chg="add del mod">
          <ac:chgData name="L BY" userId="ae3d450c071d8e39" providerId="LiveId" clId="{A623F091-B309-47AA-BEAC-EE76ADB7B1C3}" dt="2022-01-18T11:30:43.119" v="1436"/>
          <ac:spMkLst>
            <pc:docMk/>
            <pc:sldMk cId="1552811632" sldId="404"/>
            <ac:spMk id="150" creationId="{7406AC51-0BFF-44A9-9E72-D9D249189F97}"/>
          </ac:spMkLst>
        </pc:spChg>
        <pc:spChg chg="add del mod">
          <ac:chgData name="L BY" userId="ae3d450c071d8e39" providerId="LiveId" clId="{A623F091-B309-47AA-BEAC-EE76ADB7B1C3}" dt="2022-01-18T11:31:02.746" v="1441"/>
          <ac:spMkLst>
            <pc:docMk/>
            <pc:sldMk cId="1552811632" sldId="404"/>
            <ac:spMk id="152" creationId="{BE28D942-DA8F-42BE-AAAA-347738EADAD0}"/>
          </ac:spMkLst>
        </pc:spChg>
        <pc:spChg chg="add del mod">
          <ac:chgData name="L BY" userId="ae3d450c071d8e39" providerId="LiveId" clId="{A623F091-B309-47AA-BEAC-EE76ADB7B1C3}" dt="2022-01-18T11:31:02.746" v="1441"/>
          <ac:spMkLst>
            <pc:docMk/>
            <pc:sldMk cId="1552811632" sldId="404"/>
            <ac:spMk id="158" creationId="{19D4A807-DC58-410B-BE72-525B2A20CAF8}"/>
          </ac:spMkLst>
        </pc:spChg>
        <pc:spChg chg="add del mod">
          <ac:chgData name="L BY" userId="ae3d450c071d8e39" providerId="LiveId" clId="{A623F091-B309-47AA-BEAC-EE76ADB7B1C3}" dt="2022-01-18T11:31:02.746" v="1441"/>
          <ac:spMkLst>
            <pc:docMk/>
            <pc:sldMk cId="1552811632" sldId="404"/>
            <ac:spMk id="160" creationId="{8B65370F-DD42-4EAD-B7EA-9F295BC72E5B}"/>
          </ac:spMkLst>
        </pc:spChg>
        <pc:spChg chg="add del mod">
          <ac:chgData name="L BY" userId="ae3d450c071d8e39" providerId="LiveId" clId="{A623F091-B309-47AA-BEAC-EE76ADB7B1C3}" dt="2022-01-18T11:31:02.746" v="1441"/>
          <ac:spMkLst>
            <pc:docMk/>
            <pc:sldMk cId="1552811632" sldId="404"/>
            <ac:spMk id="163" creationId="{0B321903-8D5B-4D31-B777-5078DB4AFC91}"/>
          </ac:spMkLst>
        </pc:spChg>
        <pc:spChg chg="add del mod">
          <ac:chgData name="L BY" userId="ae3d450c071d8e39" providerId="LiveId" clId="{A623F091-B309-47AA-BEAC-EE76ADB7B1C3}" dt="2022-01-18T11:31:02.746" v="1441"/>
          <ac:spMkLst>
            <pc:docMk/>
            <pc:sldMk cId="1552811632" sldId="404"/>
            <ac:spMk id="164" creationId="{66A13253-950D-46B7-A730-8299E7CCD3C4}"/>
          </ac:spMkLst>
        </pc:spChg>
        <pc:spChg chg="add del mod">
          <ac:chgData name="L BY" userId="ae3d450c071d8e39" providerId="LiveId" clId="{A623F091-B309-47AA-BEAC-EE76ADB7B1C3}" dt="2022-01-18T11:31:02.746" v="1441"/>
          <ac:spMkLst>
            <pc:docMk/>
            <pc:sldMk cId="1552811632" sldId="404"/>
            <ac:spMk id="174" creationId="{1411E802-52FE-4A51-B351-655A6C4EE742}"/>
          </ac:spMkLst>
        </pc:spChg>
        <pc:spChg chg="add del mod">
          <ac:chgData name="L BY" userId="ae3d450c071d8e39" providerId="LiveId" clId="{A623F091-B309-47AA-BEAC-EE76ADB7B1C3}" dt="2022-01-18T11:31:02.746" v="1441"/>
          <ac:spMkLst>
            <pc:docMk/>
            <pc:sldMk cId="1552811632" sldId="404"/>
            <ac:spMk id="176" creationId="{0E239F69-FE5C-4D74-81BE-877C7D6240C4}"/>
          </ac:spMkLst>
        </pc:spChg>
        <pc:spChg chg="add del mod">
          <ac:chgData name="L BY" userId="ae3d450c071d8e39" providerId="LiveId" clId="{A623F091-B309-47AA-BEAC-EE76ADB7B1C3}" dt="2022-01-18T11:31:02.746" v="1441"/>
          <ac:spMkLst>
            <pc:docMk/>
            <pc:sldMk cId="1552811632" sldId="404"/>
            <ac:spMk id="177" creationId="{5D9365BD-6747-4AA7-81B9-98F2EBC6D7A8}"/>
          </ac:spMkLst>
        </pc:spChg>
        <pc:spChg chg="add del mod">
          <ac:chgData name="L BY" userId="ae3d450c071d8e39" providerId="LiveId" clId="{A623F091-B309-47AA-BEAC-EE76ADB7B1C3}" dt="2022-01-18T11:31:02.746" v="1441"/>
          <ac:spMkLst>
            <pc:docMk/>
            <pc:sldMk cId="1552811632" sldId="404"/>
            <ac:spMk id="178" creationId="{524F5B84-1B94-4E56-AFE8-E6D3C4C3EB9D}"/>
          </ac:spMkLst>
        </pc:spChg>
        <pc:spChg chg="add del mod">
          <ac:chgData name="L BY" userId="ae3d450c071d8e39" providerId="LiveId" clId="{A623F091-B309-47AA-BEAC-EE76ADB7B1C3}" dt="2022-01-18T11:31:02.746" v="1441"/>
          <ac:spMkLst>
            <pc:docMk/>
            <pc:sldMk cId="1552811632" sldId="404"/>
            <ac:spMk id="179" creationId="{721562E0-43FC-4FE5-99BD-2E4A57A66923}"/>
          </ac:spMkLst>
        </pc:spChg>
        <pc:spChg chg="add del mod">
          <ac:chgData name="L BY" userId="ae3d450c071d8e39" providerId="LiveId" clId="{A623F091-B309-47AA-BEAC-EE76ADB7B1C3}" dt="2022-01-18T11:31:02.746" v="1441"/>
          <ac:spMkLst>
            <pc:docMk/>
            <pc:sldMk cId="1552811632" sldId="404"/>
            <ac:spMk id="180" creationId="{60658941-C799-4CDB-B590-F5258DD8A0B5}"/>
          </ac:spMkLst>
        </pc:spChg>
        <pc:spChg chg="add del mod">
          <ac:chgData name="L BY" userId="ae3d450c071d8e39" providerId="LiveId" clId="{A623F091-B309-47AA-BEAC-EE76ADB7B1C3}" dt="2022-01-18T11:31:02.746" v="1441"/>
          <ac:spMkLst>
            <pc:docMk/>
            <pc:sldMk cId="1552811632" sldId="404"/>
            <ac:spMk id="181" creationId="{A5C6D441-9F1A-4E80-96D4-37C1B87D5232}"/>
          </ac:spMkLst>
        </pc:spChg>
        <pc:spChg chg="add del mod">
          <ac:chgData name="L BY" userId="ae3d450c071d8e39" providerId="LiveId" clId="{A623F091-B309-47AA-BEAC-EE76ADB7B1C3}" dt="2022-01-18T11:31:02.746" v="1441"/>
          <ac:spMkLst>
            <pc:docMk/>
            <pc:sldMk cId="1552811632" sldId="404"/>
            <ac:spMk id="182" creationId="{FABC0C3C-8388-4215-B2E8-3D68ABA98234}"/>
          </ac:spMkLst>
        </pc:spChg>
        <pc:spChg chg="add del mod">
          <ac:chgData name="L BY" userId="ae3d450c071d8e39" providerId="LiveId" clId="{A623F091-B309-47AA-BEAC-EE76ADB7B1C3}" dt="2022-01-18T11:31:02.746" v="1441"/>
          <ac:spMkLst>
            <pc:docMk/>
            <pc:sldMk cId="1552811632" sldId="404"/>
            <ac:spMk id="183" creationId="{65B032BA-3CA3-458D-B3A4-CBF647FBAEA6}"/>
          </ac:spMkLst>
        </pc:spChg>
        <pc:spChg chg="add del mod">
          <ac:chgData name="L BY" userId="ae3d450c071d8e39" providerId="LiveId" clId="{A623F091-B309-47AA-BEAC-EE76ADB7B1C3}" dt="2022-01-18T11:31:02.746" v="1441"/>
          <ac:spMkLst>
            <pc:docMk/>
            <pc:sldMk cId="1552811632" sldId="404"/>
            <ac:spMk id="184" creationId="{8FC94BB0-1F9E-4B0D-B6AB-9F56D2ED3120}"/>
          </ac:spMkLst>
        </pc:spChg>
        <pc:spChg chg="add del mod">
          <ac:chgData name="L BY" userId="ae3d450c071d8e39" providerId="LiveId" clId="{A623F091-B309-47AA-BEAC-EE76ADB7B1C3}" dt="2022-01-18T11:31:02.746" v="1441"/>
          <ac:spMkLst>
            <pc:docMk/>
            <pc:sldMk cId="1552811632" sldId="404"/>
            <ac:spMk id="185" creationId="{EE18E937-450C-47C3-97EA-FA2AFCA34E7E}"/>
          </ac:spMkLst>
        </pc:spChg>
        <pc:spChg chg="add del mod">
          <ac:chgData name="L BY" userId="ae3d450c071d8e39" providerId="LiveId" clId="{A623F091-B309-47AA-BEAC-EE76ADB7B1C3}" dt="2022-01-18T11:31:02.746" v="1441"/>
          <ac:spMkLst>
            <pc:docMk/>
            <pc:sldMk cId="1552811632" sldId="404"/>
            <ac:spMk id="186" creationId="{478EE1C4-6CFB-442E-A4FA-4E080A5D4E96}"/>
          </ac:spMkLst>
        </pc:spChg>
        <pc:spChg chg="add del mod">
          <ac:chgData name="L BY" userId="ae3d450c071d8e39" providerId="LiveId" clId="{A623F091-B309-47AA-BEAC-EE76ADB7B1C3}" dt="2022-01-18T11:31:02.746" v="1441"/>
          <ac:spMkLst>
            <pc:docMk/>
            <pc:sldMk cId="1552811632" sldId="404"/>
            <ac:spMk id="188" creationId="{06274BF7-1B16-479B-BD78-0C425744D0C6}"/>
          </ac:spMkLst>
        </pc:spChg>
        <pc:spChg chg="add del mod">
          <ac:chgData name="L BY" userId="ae3d450c071d8e39" providerId="LiveId" clId="{A623F091-B309-47AA-BEAC-EE76ADB7B1C3}" dt="2022-01-18T11:31:02.746" v="1441"/>
          <ac:spMkLst>
            <pc:docMk/>
            <pc:sldMk cId="1552811632" sldId="404"/>
            <ac:spMk id="189" creationId="{889876A9-5DC6-4961-9440-4178283CAECE}"/>
          </ac:spMkLst>
        </pc:spChg>
        <pc:spChg chg="add del mod">
          <ac:chgData name="L BY" userId="ae3d450c071d8e39" providerId="LiveId" clId="{A623F091-B309-47AA-BEAC-EE76ADB7B1C3}" dt="2022-01-18T11:31:02.746" v="1441"/>
          <ac:spMkLst>
            <pc:docMk/>
            <pc:sldMk cId="1552811632" sldId="404"/>
            <ac:spMk id="190" creationId="{C4690335-6694-4652-93C3-25A982991B88}"/>
          </ac:spMkLst>
        </pc:spChg>
        <pc:spChg chg="add del mod">
          <ac:chgData name="L BY" userId="ae3d450c071d8e39" providerId="LiveId" clId="{A623F091-B309-47AA-BEAC-EE76ADB7B1C3}" dt="2022-01-18T11:31:02.746" v="1441"/>
          <ac:spMkLst>
            <pc:docMk/>
            <pc:sldMk cId="1552811632" sldId="404"/>
            <ac:spMk id="194" creationId="{82DD1C6C-554F-49FA-9553-437621607AE5}"/>
          </ac:spMkLst>
        </pc:spChg>
        <pc:spChg chg="add del mod">
          <ac:chgData name="L BY" userId="ae3d450c071d8e39" providerId="LiveId" clId="{A623F091-B309-47AA-BEAC-EE76ADB7B1C3}" dt="2022-01-18T11:31:02.746" v="1441"/>
          <ac:spMkLst>
            <pc:docMk/>
            <pc:sldMk cId="1552811632" sldId="404"/>
            <ac:spMk id="195" creationId="{32BD2B8D-6F84-4E59-9AA0-87FCC0D8AC12}"/>
          </ac:spMkLst>
        </pc:spChg>
        <pc:spChg chg="add del mod">
          <ac:chgData name="L BY" userId="ae3d450c071d8e39" providerId="LiveId" clId="{A623F091-B309-47AA-BEAC-EE76ADB7B1C3}" dt="2022-01-18T11:31:02.746" v="1441"/>
          <ac:spMkLst>
            <pc:docMk/>
            <pc:sldMk cId="1552811632" sldId="404"/>
            <ac:spMk id="199" creationId="{6BB95B90-C12A-4196-A747-9C0FB41CA444}"/>
          </ac:spMkLst>
        </pc:spChg>
        <pc:spChg chg="add del mod">
          <ac:chgData name="L BY" userId="ae3d450c071d8e39" providerId="LiveId" clId="{A623F091-B309-47AA-BEAC-EE76ADB7B1C3}" dt="2022-01-18T11:31:02.746" v="1441"/>
          <ac:spMkLst>
            <pc:docMk/>
            <pc:sldMk cId="1552811632" sldId="404"/>
            <ac:spMk id="200" creationId="{955319DD-6CDC-4ACD-B8CF-192561639008}"/>
          </ac:spMkLst>
        </pc:spChg>
        <pc:spChg chg="add del mod">
          <ac:chgData name="L BY" userId="ae3d450c071d8e39" providerId="LiveId" clId="{A623F091-B309-47AA-BEAC-EE76ADB7B1C3}" dt="2022-01-18T11:31:02.746" v="1441"/>
          <ac:spMkLst>
            <pc:docMk/>
            <pc:sldMk cId="1552811632" sldId="404"/>
            <ac:spMk id="201" creationId="{32A4F7EA-FE73-46E5-883E-4184CDB1F70F}"/>
          </ac:spMkLst>
        </pc:spChg>
        <pc:spChg chg="add del mod">
          <ac:chgData name="L BY" userId="ae3d450c071d8e39" providerId="LiveId" clId="{A623F091-B309-47AA-BEAC-EE76ADB7B1C3}" dt="2022-01-18T11:31:02.746" v="1441"/>
          <ac:spMkLst>
            <pc:docMk/>
            <pc:sldMk cId="1552811632" sldId="404"/>
            <ac:spMk id="202" creationId="{49812733-EA46-4D5D-8280-E2177B8BBAA9}"/>
          </ac:spMkLst>
        </pc:spChg>
        <pc:spChg chg="add del mod">
          <ac:chgData name="L BY" userId="ae3d450c071d8e39" providerId="LiveId" clId="{A623F091-B309-47AA-BEAC-EE76ADB7B1C3}" dt="2022-01-18T11:31:02.746" v="1441"/>
          <ac:spMkLst>
            <pc:docMk/>
            <pc:sldMk cId="1552811632" sldId="404"/>
            <ac:spMk id="204" creationId="{9A2626B6-90E6-4CCD-BBD6-FF8D61032A93}"/>
          </ac:spMkLst>
        </pc:spChg>
        <pc:spChg chg="add del mod">
          <ac:chgData name="L BY" userId="ae3d450c071d8e39" providerId="LiveId" clId="{A623F091-B309-47AA-BEAC-EE76ADB7B1C3}" dt="2022-01-18T11:31:02.746" v="1441"/>
          <ac:spMkLst>
            <pc:docMk/>
            <pc:sldMk cId="1552811632" sldId="404"/>
            <ac:spMk id="205" creationId="{1BC91B78-22DC-4E18-B1C5-B2F5E3352103}"/>
          </ac:spMkLst>
        </pc:spChg>
        <pc:spChg chg="add del mod">
          <ac:chgData name="L BY" userId="ae3d450c071d8e39" providerId="LiveId" clId="{A623F091-B309-47AA-BEAC-EE76ADB7B1C3}" dt="2022-01-18T11:31:02.746" v="1441"/>
          <ac:spMkLst>
            <pc:docMk/>
            <pc:sldMk cId="1552811632" sldId="404"/>
            <ac:spMk id="206" creationId="{7017B17B-6FBE-4B04-8B2D-A47CB47D6537}"/>
          </ac:spMkLst>
        </pc:spChg>
        <pc:spChg chg="add del mod">
          <ac:chgData name="L BY" userId="ae3d450c071d8e39" providerId="LiveId" clId="{A623F091-B309-47AA-BEAC-EE76ADB7B1C3}" dt="2022-01-18T11:31:02.746" v="1441"/>
          <ac:spMkLst>
            <pc:docMk/>
            <pc:sldMk cId="1552811632" sldId="404"/>
            <ac:spMk id="207" creationId="{472E5FD1-4A28-474C-89A1-9713918FB400}"/>
          </ac:spMkLst>
        </pc:spChg>
        <pc:spChg chg="add del mod">
          <ac:chgData name="L BY" userId="ae3d450c071d8e39" providerId="LiveId" clId="{A623F091-B309-47AA-BEAC-EE76ADB7B1C3}" dt="2022-01-18T11:31:02.746" v="1441"/>
          <ac:spMkLst>
            <pc:docMk/>
            <pc:sldMk cId="1552811632" sldId="404"/>
            <ac:spMk id="209" creationId="{F7E2CDE0-4519-4A22-9F68-93CA7F3CDD0C}"/>
          </ac:spMkLst>
        </pc:spChg>
        <pc:spChg chg="add del mod">
          <ac:chgData name="L BY" userId="ae3d450c071d8e39" providerId="LiveId" clId="{A623F091-B309-47AA-BEAC-EE76ADB7B1C3}" dt="2022-01-18T11:31:02.746" v="1441"/>
          <ac:spMkLst>
            <pc:docMk/>
            <pc:sldMk cId="1552811632" sldId="404"/>
            <ac:spMk id="210" creationId="{D47B002F-9F4D-4FE8-9742-F06EA0853006}"/>
          </ac:spMkLst>
        </pc:spChg>
        <pc:spChg chg="add del mod">
          <ac:chgData name="L BY" userId="ae3d450c071d8e39" providerId="LiveId" clId="{A623F091-B309-47AA-BEAC-EE76ADB7B1C3}" dt="2022-01-18T11:31:02.746" v="1441"/>
          <ac:spMkLst>
            <pc:docMk/>
            <pc:sldMk cId="1552811632" sldId="404"/>
            <ac:spMk id="211" creationId="{638551C8-964F-4297-88A1-5AF8C882D752}"/>
          </ac:spMkLst>
        </pc:spChg>
        <pc:spChg chg="add del mod">
          <ac:chgData name="L BY" userId="ae3d450c071d8e39" providerId="LiveId" clId="{A623F091-B309-47AA-BEAC-EE76ADB7B1C3}" dt="2022-01-18T11:31:02.746" v="1441"/>
          <ac:spMkLst>
            <pc:docMk/>
            <pc:sldMk cId="1552811632" sldId="404"/>
            <ac:spMk id="212" creationId="{7148AB31-25EA-4254-B13A-F6D7381A7E15}"/>
          </ac:spMkLst>
        </pc:spChg>
        <pc:spChg chg="add del mod">
          <ac:chgData name="L BY" userId="ae3d450c071d8e39" providerId="LiveId" clId="{A623F091-B309-47AA-BEAC-EE76ADB7B1C3}" dt="2022-01-18T11:31:02.746" v="1441"/>
          <ac:spMkLst>
            <pc:docMk/>
            <pc:sldMk cId="1552811632" sldId="404"/>
            <ac:spMk id="213" creationId="{338EC200-AD39-4E37-B844-7AF351F52C53}"/>
          </ac:spMkLst>
        </pc:spChg>
        <pc:spChg chg="add del mod">
          <ac:chgData name="L BY" userId="ae3d450c071d8e39" providerId="LiveId" clId="{A623F091-B309-47AA-BEAC-EE76ADB7B1C3}" dt="2022-01-18T11:31:02.746" v="1441"/>
          <ac:spMkLst>
            <pc:docMk/>
            <pc:sldMk cId="1552811632" sldId="404"/>
            <ac:spMk id="214" creationId="{973BD6B5-05BF-4405-8731-9192324A1121}"/>
          </ac:spMkLst>
        </pc:spChg>
        <pc:spChg chg="add del mod">
          <ac:chgData name="L BY" userId="ae3d450c071d8e39" providerId="LiveId" clId="{A623F091-B309-47AA-BEAC-EE76ADB7B1C3}" dt="2022-01-18T11:31:02.746" v="1441"/>
          <ac:spMkLst>
            <pc:docMk/>
            <pc:sldMk cId="1552811632" sldId="404"/>
            <ac:spMk id="215" creationId="{77813241-4D9B-44E2-A94C-2E4DB9A704F6}"/>
          </ac:spMkLst>
        </pc:spChg>
        <pc:spChg chg="add del mod">
          <ac:chgData name="L BY" userId="ae3d450c071d8e39" providerId="LiveId" clId="{A623F091-B309-47AA-BEAC-EE76ADB7B1C3}" dt="2022-01-18T11:31:02.746" v="1441"/>
          <ac:spMkLst>
            <pc:docMk/>
            <pc:sldMk cId="1552811632" sldId="404"/>
            <ac:spMk id="216" creationId="{E5F0E48C-B2F8-4FE9-985F-BCC32C5B90E0}"/>
          </ac:spMkLst>
        </pc:spChg>
        <pc:spChg chg="add del mod">
          <ac:chgData name="L BY" userId="ae3d450c071d8e39" providerId="LiveId" clId="{A623F091-B309-47AA-BEAC-EE76ADB7B1C3}" dt="2022-01-18T11:31:02.746" v="1441"/>
          <ac:spMkLst>
            <pc:docMk/>
            <pc:sldMk cId="1552811632" sldId="404"/>
            <ac:spMk id="217" creationId="{05C29D0E-7847-4951-9916-5874B8FA6AD9}"/>
          </ac:spMkLst>
        </pc:spChg>
        <pc:spChg chg="add del mod">
          <ac:chgData name="L BY" userId="ae3d450c071d8e39" providerId="LiveId" clId="{A623F091-B309-47AA-BEAC-EE76ADB7B1C3}" dt="2022-01-18T11:31:02.746" v="1441"/>
          <ac:spMkLst>
            <pc:docMk/>
            <pc:sldMk cId="1552811632" sldId="404"/>
            <ac:spMk id="218" creationId="{446CB9E9-A6DF-4C0D-A667-B40DB68779C7}"/>
          </ac:spMkLst>
        </pc:spChg>
        <pc:spChg chg="add del mod">
          <ac:chgData name="L BY" userId="ae3d450c071d8e39" providerId="LiveId" clId="{A623F091-B309-47AA-BEAC-EE76ADB7B1C3}" dt="2022-01-18T11:31:02.746" v="1441"/>
          <ac:spMkLst>
            <pc:docMk/>
            <pc:sldMk cId="1552811632" sldId="404"/>
            <ac:spMk id="219" creationId="{14845C9B-AE83-4E3A-A4FC-C265B2492FDF}"/>
          </ac:spMkLst>
        </pc:spChg>
        <pc:spChg chg="add del mod">
          <ac:chgData name="L BY" userId="ae3d450c071d8e39" providerId="LiveId" clId="{A623F091-B309-47AA-BEAC-EE76ADB7B1C3}" dt="2022-01-18T11:31:02.746" v="1441"/>
          <ac:spMkLst>
            <pc:docMk/>
            <pc:sldMk cId="1552811632" sldId="404"/>
            <ac:spMk id="220" creationId="{4764B676-078E-4014-8850-569D9A813034}"/>
          </ac:spMkLst>
        </pc:spChg>
        <pc:spChg chg="add mod topLvl">
          <ac:chgData name="L BY" userId="ae3d450c071d8e39" providerId="LiveId" clId="{A623F091-B309-47AA-BEAC-EE76ADB7B1C3}" dt="2022-01-22T22:24:10.582" v="7854" actId="165"/>
          <ac:spMkLst>
            <pc:docMk/>
            <pc:sldMk cId="1552811632" sldId="404"/>
            <ac:spMk id="221" creationId="{6D0236BD-19C2-408C-AE62-7D350DBC080B}"/>
          </ac:spMkLst>
        </pc:spChg>
        <pc:spChg chg="add mod topLvl">
          <ac:chgData name="L BY" userId="ae3d450c071d8e39" providerId="LiveId" clId="{A623F091-B309-47AA-BEAC-EE76ADB7B1C3}" dt="2022-01-22T22:24:10.582" v="7854" actId="165"/>
          <ac:spMkLst>
            <pc:docMk/>
            <pc:sldMk cId="1552811632" sldId="404"/>
            <ac:spMk id="227" creationId="{A78D4360-D8DF-4CCE-AE78-DE91B807E403}"/>
          </ac:spMkLst>
        </pc:spChg>
        <pc:spChg chg="add mod topLvl">
          <ac:chgData name="L BY" userId="ae3d450c071d8e39" providerId="LiveId" clId="{A623F091-B309-47AA-BEAC-EE76ADB7B1C3}" dt="2022-01-22T22:24:10.582" v="7854" actId="165"/>
          <ac:spMkLst>
            <pc:docMk/>
            <pc:sldMk cId="1552811632" sldId="404"/>
            <ac:spMk id="229" creationId="{338EBEE6-A1D9-4A1E-B2B0-8993356519DC}"/>
          </ac:spMkLst>
        </pc:spChg>
        <pc:spChg chg="add mod topLvl">
          <ac:chgData name="L BY" userId="ae3d450c071d8e39" providerId="LiveId" clId="{A623F091-B309-47AA-BEAC-EE76ADB7B1C3}" dt="2022-01-22T22:24:10.582" v="7854" actId="165"/>
          <ac:spMkLst>
            <pc:docMk/>
            <pc:sldMk cId="1552811632" sldId="404"/>
            <ac:spMk id="232" creationId="{3E9B27F2-BF1B-4DA2-A55E-7CA59664183C}"/>
          </ac:spMkLst>
        </pc:spChg>
        <pc:spChg chg="add mod topLvl">
          <ac:chgData name="L BY" userId="ae3d450c071d8e39" providerId="LiveId" clId="{A623F091-B309-47AA-BEAC-EE76ADB7B1C3}" dt="2022-01-22T22:24:10.582" v="7854" actId="165"/>
          <ac:spMkLst>
            <pc:docMk/>
            <pc:sldMk cId="1552811632" sldId="404"/>
            <ac:spMk id="233" creationId="{3E850149-0C9B-4C18-9573-3E9F5080C9DB}"/>
          </ac:spMkLst>
        </pc:spChg>
        <pc:spChg chg="add mod topLvl">
          <ac:chgData name="L BY" userId="ae3d450c071d8e39" providerId="LiveId" clId="{A623F091-B309-47AA-BEAC-EE76ADB7B1C3}" dt="2022-01-22T22:24:10.582" v="7854" actId="165"/>
          <ac:spMkLst>
            <pc:docMk/>
            <pc:sldMk cId="1552811632" sldId="404"/>
            <ac:spMk id="243" creationId="{36D1E8BA-5C5B-42EF-B461-9FFC34BA30F8}"/>
          </ac:spMkLst>
        </pc:spChg>
        <pc:spChg chg="add mod topLvl">
          <ac:chgData name="L BY" userId="ae3d450c071d8e39" providerId="LiveId" clId="{A623F091-B309-47AA-BEAC-EE76ADB7B1C3}" dt="2022-01-22T22:24:10.582" v="7854" actId="165"/>
          <ac:spMkLst>
            <pc:docMk/>
            <pc:sldMk cId="1552811632" sldId="404"/>
            <ac:spMk id="245" creationId="{1E5917BF-D039-4145-A4C9-1D7F372C1986}"/>
          </ac:spMkLst>
        </pc:spChg>
        <pc:spChg chg="add mod topLvl">
          <ac:chgData name="L BY" userId="ae3d450c071d8e39" providerId="LiveId" clId="{A623F091-B309-47AA-BEAC-EE76ADB7B1C3}" dt="2022-01-22T22:24:10.582" v="7854" actId="165"/>
          <ac:spMkLst>
            <pc:docMk/>
            <pc:sldMk cId="1552811632" sldId="404"/>
            <ac:spMk id="246" creationId="{44F1F9B5-92A3-429D-A969-DC3BFDD32FEF}"/>
          </ac:spMkLst>
        </pc:spChg>
        <pc:spChg chg="add mod topLvl">
          <ac:chgData name="L BY" userId="ae3d450c071d8e39" providerId="LiveId" clId="{A623F091-B309-47AA-BEAC-EE76ADB7B1C3}" dt="2022-01-22T22:24:10.582" v="7854" actId="165"/>
          <ac:spMkLst>
            <pc:docMk/>
            <pc:sldMk cId="1552811632" sldId="404"/>
            <ac:spMk id="247" creationId="{F29691ED-2B11-4919-BE68-3BDAF6C5BC01}"/>
          </ac:spMkLst>
        </pc:spChg>
        <pc:spChg chg="add mod topLvl">
          <ac:chgData name="L BY" userId="ae3d450c071d8e39" providerId="LiveId" clId="{A623F091-B309-47AA-BEAC-EE76ADB7B1C3}" dt="2022-01-22T22:24:10.582" v="7854" actId="165"/>
          <ac:spMkLst>
            <pc:docMk/>
            <pc:sldMk cId="1552811632" sldId="404"/>
            <ac:spMk id="248" creationId="{B9528C6A-C5E9-4D61-8FAC-91641F90FBED}"/>
          </ac:spMkLst>
        </pc:spChg>
        <pc:spChg chg="add mod topLvl">
          <ac:chgData name="L BY" userId="ae3d450c071d8e39" providerId="LiveId" clId="{A623F091-B309-47AA-BEAC-EE76ADB7B1C3}" dt="2022-01-22T22:24:10.582" v="7854" actId="165"/>
          <ac:spMkLst>
            <pc:docMk/>
            <pc:sldMk cId="1552811632" sldId="404"/>
            <ac:spMk id="249" creationId="{AEC8B647-B51C-49E5-9569-4C149648C5CC}"/>
          </ac:spMkLst>
        </pc:spChg>
        <pc:spChg chg="add mod topLvl">
          <ac:chgData name="L BY" userId="ae3d450c071d8e39" providerId="LiveId" clId="{A623F091-B309-47AA-BEAC-EE76ADB7B1C3}" dt="2022-01-22T22:24:10.582" v="7854" actId="165"/>
          <ac:spMkLst>
            <pc:docMk/>
            <pc:sldMk cId="1552811632" sldId="404"/>
            <ac:spMk id="250" creationId="{4131AA69-87D5-4CC2-9607-EF5E2429BAB6}"/>
          </ac:spMkLst>
        </pc:spChg>
        <pc:spChg chg="add mod topLvl">
          <ac:chgData name="L BY" userId="ae3d450c071d8e39" providerId="LiveId" clId="{A623F091-B309-47AA-BEAC-EE76ADB7B1C3}" dt="2022-01-22T22:24:10.582" v="7854" actId="165"/>
          <ac:spMkLst>
            <pc:docMk/>
            <pc:sldMk cId="1552811632" sldId="404"/>
            <ac:spMk id="251" creationId="{8758ED59-49CF-4681-8ACF-204E43431085}"/>
          </ac:spMkLst>
        </pc:spChg>
        <pc:spChg chg="add mod topLvl">
          <ac:chgData name="L BY" userId="ae3d450c071d8e39" providerId="LiveId" clId="{A623F091-B309-47AA-BEAC-EE76ADB7B1C3}" dt="2022-01-22T22:24:10.582" v="7854" actId="165"/>
          <ac:spMkLst>
            <pc:docMk/>
            <pc:sldMk cId="1552811632" sldId="404"/>
            <ac:spMk id="252" creationId="{45451214-A02F-40CA-B30D-59098BD0590E}"/>
          </ac:spMkLst>
        </pc:spChg>
        <pc:spChg chg="add mod topLvl">
          <ac:chgData name="L BY" userId="ae3d450c071d8e39" providerId="LiveId" clId="{A623F091-B309-47AA-BEAC-EE76ADB7B1C3}" dt="2022-01-22T22:24:10.582" v="7854" actId="165"/>
          <ac:spMkLst>
            <pc:docMk/>
            <pc:sldMk cId="1552811632" sldId="404"/>
            <ac:spMk id="253" creationId="{EE9B754D-181A-4127-9B9A-77B814E2A0E8}"/>
          </ac:spMkLst>
        </pc:spChg>
        <pc:spChg chg="add mod topLvl">
          <ac:chgData name="L BY" userId="ae3d450c071d8e39" providerId="LiveId" clId="{A623F091-B309-47AA-BEAC-EE76ADB7B1C3}" dt="2022-01-22T22:24:10.582" v="7854" actId="165"/>
          <ac:spMkLst>
            <pc:docMk/>
            <pc:sldMk cId="1552811632" sldId="404"/>
            <ac:spMk id="254" creationId="{31758EED-C1D6-4ED5-BB4D-5F46BE21F096}"/>
          </ac:spMkLst>
        </pc:spChg>
        <pc:spChg chg="add mod topLvl">
          <ac:chgData name="L BY" userId="ae3d450c071d8e39" providerId="LiveId" clId="{A623F091-B309-47AA-BEAC-EE76ADB7B1C3}" dt="2022-01-22T22:24:10.582" v="7854" actId="165"/>
          <ac:spMkLst>
            <pc:docMk/>
            <pc:sldMk cId="1552811632" sldId="404"/>
            <ac:spMk id="255" creationId="{3B4375A0-318B-4CC8-A0F4-A5F5D6CD8668}"/>
          </ac:spMkLst>
        </pc:spChg>
        <pc:spChg chg="add mod topLvl">
          <ac:chgData name="L BY" userId="ae3d450c071d8e39" providerId="LiveId" clId="{A623F091-B309-47AA-BEAC-EE76ADB7B1C3}" dt="2022-01-22T22:24:10.582" v="7854" actId="165"/>
          <ac:spMkLst>
            <pc:docMk/>
            <pc:sldMk cId="1552811632" sldId="404"/>
            <ac:spMk id="257" creationId="{061D4FE2-47A6-4CC7-BA06-DB46427E788C}"/>
          </ac:spMkLst>
        </pc:spChg>
        <pc:spChg chg="add mod topLvl">
          <ac:chgData name="L BY" userId="ae3d450c071d8e39" providerId="LiveId" clId="{A623F091-B309-47AA-BEAC-EE76ADB7B1C3}" dt="2022-01-22T22:24:10.582" v="7854" actId="165"/>
          <ac:spMkLst>
            <pc:docMk/>
            <pc:sldMk cId="1552811632" sldId="404"/>
            <ac:spMk id="258" creationId="{235E1F2D-BE22-49F8-A38A-EDE4FC4C7B7F}"/>
          </ac:spMkLst>
        </pc:spChg>
        <pc:spChg chg="add mod topLvl">
          <ac:chgData name="L BY" userId="ae3d450c071d8e39" providerId="LiveId" clId="{A623F091-B309-47AA-BEAC-EE76ADB7B1C3}" dt="2022-01-22T22:24:10.582" v="7854" actId="165"/>
          <ac:spMkLst>
            <pc:docMk/>
            <pc:sldMk cId="1552811632" sldId="404"/>
            <ac:spMk id="259" creationId="{8365AC57-9A64-48EB-A12B-699B818FE33A}"/>
          </ac:spMkLst>
        </pc:spChg>
        <pc:spChg chg="add mod topLvl">
          <ac:chgData name="L BY" userId="ae3d450c071d8e39" providerId="LiveId" clId="{A623F091-B309-47AA-BEAC-EE76ADB7B1C3}" dt="2022-01-22T22:24:10.582" v="7854" actId="165"/>
          <ac:spMkLst>
            <pc:docMk/>
            <pc:sldMk cId="1552811632" sldId="404"/>
            <ac:spMk id="263" creationId="{E3CABBDA-C509-450A-B09E-F16B19BF4515}"/>
          </ac:spMkLst>
        </pc:spChg>
        <pc:spChg chg="add mod topLvl">
          <ac:chgData name="L BY" userId="ae3d450c071d8e39" providerId="LiveId" clId="{A623F091-B309-47AA-BEAC-EE76ADB7B1C3}" dt="2022-01-22T22:24:10.582" v="7854" actId="165"/>
          <ac:spMkLst>
            <pc:docMk/>
            <pc:sldMk cId="1552811632" sldId="404"/>
            <ac:spMk id="264" creationId="{DF7E42CE-7814-4E14-9AD5-FAF7810E4D40}"/>
          </ac:spMkLst>
        </pc:spChg>
        <pc:spChg chg="add mod topLvl">
          <ac:chgData name="L BY" userId="ae3d450c071d8e39" providerId="LiveId" clId="{A623F091-B309-47AA-BEAC-EE76ADB7B1C3}" dt="2022-01-22T22:24:10.582" v="7854" actId="165"/>
          <ac:spMkLst>
            <pc:docMk/>
            <pc:sldMk cId="1552811632" sldId="404"/>
            <ac:spMk id="268" creationId="{C3FACFEB-D8FC-4596-BB8E-76FEF6BE135A}"/>
          </ac:spMkLst>
        </pc:spChg>
        <pc:spChg chg="add mod topLvl">
          <ac:chgData name="L BY" userId="ae3d450c071d8e39" providerId="LiveId" clId="{A623F091-B309-47AA-BEAC-EE76ADB7B1C3}" dt="2022-01-22T22:24:10.582" v="7854" actId="165"/>
          <ac:spMkLst>
            <pc:docMk/>
            <pc:sldMk cId="1552811632" sldId="404"/>
            <ac:spMk id="269" creationId="{9AE1EE03-D748-42D1-94B1-D40FE66CC454}"/>
          </ac:spMkLst>
        </pc:spChg>
        <pc:spChg chg="add mod topLvl">
          <ac:chgData name="L BY" userId="ae3d450c071d8e39" providerId="LiveId" clId="{A623F091-B309-47AA-BEAC-EE76ADB7B1C3}" dt="2022-01-22T22:24:10.582" v="7854" actId="165"/>
          <ac:spMkLst>
            <pc:docMk/>
            <pc:sldMk cId="1552811632" sldId="404"/>
            <ac:spMk id="270" creationId="{B87DE032-F011-45E1-813A-A4C8FBDABBA8}"/>
          </ac:spMkLst>
        </pc:spChg>
        <pc:spChg chg="add mod topLvl">
          <ac:chgData name="L BY" userId="ae3d450c071d8e39" providerId="LiveId" clId="{A623F091-B309-47AA-BEAC-EE76ADB7B1C3}" dt="2022-01-22T22:24:10.582" v="7854" actId="165"/>
          <ac:spMkLst>
            <pc:docMk/>
            <pc:sldMk cId="1552811632" sldId="404"/>
            <ac:spMk id="271" creationId="{0973BF75-3E33-4728-B3D2-4CF8D3BAAD3A}"/>
          </ac:spMkLst>
        </pc:spChg>
        <pc:spChg chg="add mod topLvl">
          <ac:chgData name="L BY" userId="ae3d450c071d8e39" providerId="LiveId" clId="{A623F091-B309-47AA-BEAC-EE76ADB7B1C3}" dt="2022-01-22T22:24:10.582" v="7854" actId="165"/>
          <ac:spMkLst>
            <pc:docMk/>
            <pc:sldMk cId="1552811632" sldId="404"/>
            <ac:spMk id="273" creationId="{D24AC024-E9AE-453B-908B-E35DD5086691}"/>
          </ac:spMkLst>
        </pc:spChg>
        <pc:spChg chg="add mod topLvl">
          <ac:chgData name="L BY" userId="ae3d450c071d8e39" providerId="LiveId" clId="{A623F091-B309-47AA-BEAC-EE76ADB7B1C3}" dt="2022-01-22T22:24:10.582" v="7854" actId="165"/>
          <ac:spMkLst>
            <pc:docMk/>
            <pc:sldMk cId="1552811632" sldId="404"/>
            <ac:spMk id="274" creationId="{F0A1D366-841D-4524-915F-B0FBEF315999}"/>
          </ac:spMkLst>
        </pc:spChg>
        <pc:spChg chg="add mod topLvl">
          <ac:chgData name="L BY" userId="ae3d450c071d8e39" providerId="LiveId" clId="{A623F091-B309-47AA-BEAC-EE76ADB7B1C3}" dt="2022-01-22T22:24:10.582" v="7854" actId="165"/>
          <ac:spMkLst>
            <pc:docMk/>
            <pc:sldMk cId="1552811632" sldId="404"/>
            <ac:spMk id="275" creationId="{69891DFA-FEE0-458F-ADBD-300125CD2D34}"/>
          </ac:spMkLst>
        </pc:spChg>
        <pc:spChg chg="add mod topLvl">
          <ac:chgData name="L BY" userId="ae3d450c071d8e39" providerId="LiveId" clId="{A623F091-B309-47AA-BEAC-EE76ADB7B1C3}" dt="2022-01-22T22:24:10.582" v="7854" actId="165"/>
          <ac:spMkLst>
            <pc:docMk/>
            <pc:sldMk cId="1552811632" sldId="404"/>
            <ac:spMk id="276" creationId="{FADCED20-4FA9-4190-BD2A-18FEA4226F04}"/>
          </ac:spMkLst>
        </pc:spChg>
        <pc:spChg chg="add mod topLvl">
          <ac:chgData name="L BY" userId="ae3d450c071d8e39" providerId="LiveId" clId="{A623F091-B309-47AA-BEAC-EE76ADB7B1C3}" dt="2022-01-22T22:24:10.582" v="7854" actId="165"/>
          <ac:spMkLst>
            <pc:docMk/>
            <pc:sldMk cId="1552811632" sldId="404"/>
            <ac:spMk id="278" creationId="{35E31C43-5139-44C8-B827-E86BD4DA19AC}"/>
          </ac:spMkLst>
        </pc:spChg>
        <pc:spChg chg="add mod topLvl">
          <ac:chgData name="L BY" userId="ae3d450c071d8e39" providerId="LiveId" clId="{A623F091-B309-47AA-BEAC-EE76ADB7B1C3}" dt="2022-01-22T22:24:10.582" v="7854" actId="165"/>
          <ac:spMkLst>
            <pc:docMk/>
            <pc:sldMk cId="1552811632" sldId="404"/>
            <ac:spMk id="279" creationId="{354BB8DC-3E7D-4880-93C4-0A9D21968E30}"/>
          </ac:spMkLst>
        </pc:spChg>
        <pc:spChg chg="add mod topLvl">
          <ac:chgData name="L BY" userId="ae3d450c071d8e39" providerId="LiveId" clId="{A623F091-B309-47AA-BEAC-EE76ADB7B1C3}" dt="2022-01-22T22:24:10.582" v="7854" actId="165"/>
          <ac:spMkLst>
            <pc:docMk/>
            <pc:sldMk cId="1552811632" sldId="404"/>
            <ac:spMk id="280" creationId="{92148043-E47F-49B3-AF30-D71624B5AF30}"/>
          </ac:spMkLst>
        </pc:spChg>
        <pc:spChg chg="add del mod topLvl">
          <ac:chgData name="L BY" userId="ae3d450c071d8e39" providerId="LiveId" clId="{A623F091-B309-47AA-BEAC-EE76ADB7B1C3}" dt="2022-02-01T09:38:28.426" v="14107" actId="21"/>
          <ac:spMkLst>
            <pc:docMk/>
            <pc:sldMk cId="1552811632" sldId="404"/>
            <ac:spMk id="281" creationId="{99C677F3-9F25-4FF6-8093-FC9C664A1398}"/>
          </ac:spMkLst>
        </pc:spChg>
        <pc:spChg chg="add mod topLvl">
          <ac:chgData name="L BY" userId="ae3d450c071d8e39" providerId="LiveId" clId="{A623F091-B309-47AA-BEAC-EE76ADB7B1C3}" dt="2022-01-22T22:24:10.582" v="7854" actId="165"/>
          <ac:spMkLst>
            <pc:docMk/>
            <pc:sldMk cId="1552811632" sldId="404"/>
            <ac:spMk id="282" creationId="{B4A42FAF-A158-4139-818E-2976C7AD5D87}"/>
          </ac:spMkLst>
        </pc:spChg>
        <pc:spChg chg="add del mod topLvl">
          <ac:chgData name="L BY" userId="ae3d450c071d8e39" providerId="LiveId" clId="{A623F091-B309-47AA-BEAC-EE76ADB7B1C3}" dt="2022-02-01T09:38:28.426" v="14107" actId="21"/>
          <ac:spMkLst>
            <pc:docMk/>
            <pc:sldMk cId="1552811632" sldId="404"/>
            <ac:spMk id="283" creationId="{D2C1A97E-C430-40F0-AFD5-1C9EB47A4A2D}"/>
          </ac:spMkLst>
        </pc:spChg>
        <pc:spChg chg="add del mod topLvl">
          <ac:chgData name="L BY" userId="ae3d450c071d8e39" providerId="LiveId" clId="{A623F091-B309-47AA-BEAC-EE76ADB7B1C3}" dt="2022-02-01T09:38:28.426" v="14107" actId="21"/>
          <ac:spMkLst>
            <pc:docMk/>
            <pc:sldMk cId="1552811632" sldId="404"/>
            <ac:spMk id="284" creationId="{D1647121-6080-49A5-A607-389D61A8FBD0}"/>
          </ac:spMkLst>
        </pc:spChg>
        <pc:spChg chg="add mod topLvl">
          <ac:chgData name="L BY" userId="ae3d450c071d8e39" providerId="LiveId" clId="{A623F091-B309-47AA-BEAC-EE76ADB7B1C3}" dt="2022-01-22T22:24:10.582" v="7854" actId="165"/>
          <ac:spMkLst>
            <pc:docMk/>
            <pc:sldMk cId="1552811632" sldId="404"/>
            <ac:spMk id="285" creationId="{48094147-301F-424B-A2F1-2AF87F0192F2}"/>
          </ac:spMkLst>
        </pc:spChg>
        <pc:spChg chg="add mod topLvl">
          <ac:chgData name="L BY" userId="ae3d450c071d8e39" providerId="LiveId" clId="{A623F091-B309-47AA-BEAC-EE76ADB7B1C3}" dt="2022-01-22T22:24:10.582" v="7854" actId="165"/>
          <ac:spMkLst>
            <pc:docMk/>
            <pc:sldMk cId="1552811632" sldId="404"/>
            <ac:spMk id="286" creationId="{9C52C554-9E75-43D8-8379-BD8E07C5E869}"/>
          </ac:spMkLst>
        </pc:spChg>
        <pc:spChg chg="add mod topLvl">
          <ac:chgData name="L BY" userId="ae3d450c071d8e39" providerId="LiveId" clId="{A623F091-B309-47AA-BEAC-EE76ADB7B1C3}" dt="2022-01-22T22:24:10.582" v="7854" actId="165"/>
          <ac:spMkLst>
            <pc:docMk/>
            <pc:sldMk cId="1552811632" sldId="404"/>
            <ac:spMk id="287" creationId="{880C93E6-7DFF-481E-9C21-070A544E8622}"/>
          </ac:spMkLst>
        </pc:spChg>
        <pc:spChg chg="add mod topLvl">
          <ac:chgData name="L BY" userId="ae3d450c071d8e39" providerId="LiveId" clId="{A623F091-B309-47AA-BEAC-EE76ADB7B1C3}" dt="2022-01-22T22:24:10.582" v="7854" actId="165"/>
          <ac:spMkLst>
            <pc:docMk/>
            <pc:sldMk cId="1552811632" sldId="404"/>
            <ac:spMk id="288" creationId="{A13DF2B6-FF3E-4D38-9294-6330E2000BDA}"/>
          </ac:spMkLst>
        </pc:spChg>
        <pc:spChg chg="add mod topLvl">
          <ac:chgData name="L BY" userId="ae3d450c071d8e39" providerId="LiveId" clId="{A623F091-B309-47AA-BEAC-EE76ADB7B1C3}" dt="2022-01-22T22:24:10.582" v="7854" actId="165"/>
          <ac:spMkLst>
            <pc:docMk/>
            <pc:sldMk cId="1552811632" sldId="404"/>
            <ac:spMk id="289" creationId="{53C98F9E-2CAF-491F-A69E-7FD153AF826C}"/>
          </ac:spMkLst>
        </pc:spChg>
        <pc:grpChg chg="add del mod">
          <ac:chgData name="L BY" userId="ae3d450c071d8e39" providerId="LiveId" clId="{A623F091-B309-47AA-BEAC-EE76ADB7B1C3}" dt="2022-01-22T22:24:10.582" v="7854" actId="165"/>
          <ac:grpSpMkLst>
            <pc:docMk/>
            <pc:sldMk cId="1552811632" sldId="404"/>
            <ac:grpSpMk id="294" creationId="{3D0BE412-BFC2-427D-A8AD-4C1D98B84912}"/>
          </ac:grpSpMkLst>
        </pc:grpChg>
        <pc:picChg chg="add del">
          <ac:chgData name="L BY" userId="ae3d450c071d8e39" providerId="LiveId" clId="{A623F091-B309-47AA-BEAC-EE76ADB7B1C3}" dt="2022-01-17T16:31:42.632" v="1241" actId="478"/>
          <ac:picMkLst>
            <pc:docMk/>
            <pc:sldMk cId="1552811632" sldId="404"/>
            <ac:picMk id="4" creationId="{2FA5FB94-4D4A-4F73-94D4-05E279D6AB10}"/>
          </ac:picMkLst>
        </pc:picChg>
        <pc:picChg chg="add del">
          <ac:chgData name="L BY" userId="ae3d450c071d8e39" providerId="LiveId" clId="{A623F091-B309-47AA-BEAC-EE76ADB7B1C3}" dt="2022-01-18T11:29:49.976" v="1427" actId="478"/>
          <ac:picMkLst>
            <pc:docMk/>
            <pc:sldMk cId="1552811632" sldId="404"/>
            <ac:picMk id="6" creationId="{66FFF2EE-29E6-4DE5-BBDF-7BFD5B9BA698}"/>
          </ac:picMkLst>
        </pc:picChg>
        <pc:picChg chg="add del mod">
          <ac:chgData name="L BY" userId="ae3d450c071d8e39" providerId="LiveId" clId="{A623F091-B309-47AA-BEAC-EE76ADB7B1C3}" dt="2022-01-18T11:30:50.223" v="1437"/>
          <ac:picMkLst>
            <pc:docMk/>
            <pc:sldMk cId="1552811632" sldId="404"/>
            <ac:picMk id="7" creationId="{374861CC-4117-4303-A847-0540A22B8167}"/>
          </ac:picMkLst>
        </pc:picChg>
        <pc:picChg chg="add del mod">
          <ac:chgData name="L BY" userId="ae3d450c071d8e39" providerId="LiveId" clId="{A623F091-B309-47AA-BEAC-EE76ADB7B1C3}" dt="2022-01-18T11:30:50.223" v="1437"/>
          <ac:picMkLst>
            <pc:docMk/>
            <pc:sldMk cId="1552811632" sldId="404"/>
            <ac:picMk id="8" creationId="{130A7699-2F57-49C6-8206-DC552B9F40EE}"/>
          </ac:picMkLst>
        </pc:picChg>
        <pc:picChg chg="add del mod">
          <ac:chgData name="L BY" userId="ae3d450c071d8e39" providerId="LiveId" clId="{A623F091-B309-47AA-BEAC-EE76ADB7B1C3}" dt="2022-01-18T11:30:50.223" v="1437"/>
          <ac:picMkLst>
            <pc:docMk/>
            <pc:sldMk cId="1552811632" sldId="404"/>
            <ac:picMk id="9" creationId="{9F3C82A7-8AD1-4751-8AE4-8AE359350D40}"/>
          </ac:picMkLst>
        </pc:picChg>
        <pc:picChg chg="add del mod">
          <ac:chgData name="L BY" userId="ae3d450c071d8e39" providerId="LiveId" clId="{A623F091-B309-47AA-BEAC-EE76ADB7B1C3}" dt="2022-01-18T11:30:50.223" v="1437"/>
          <ac:picMkLst>
            <pc:docMk/>
            <pc:sldMk cId="1552811632" sldId="404"/>
            <ac:picMk id="10" creationId="{6F7F0352-ADC6-4CFC-B8E5-03EDE4485C5D}"/>
          </ac:picMkLst>
        </pc:picChg>
        <pc:picChg chg="add del mod">
          <ac:chgData name="L BY" userId="ae3d450c071d8e39" providerId="LiveId" clId="{A623F091-B309-47AA-BEAC-EE76ADB7B1C3}" dt="2022-01-18T11:30:50.223" v="1437"/>
          <ac:picMkLst>
            <pc:docMk/>
            <pc:sldMk cId="1552811632" sldId="404"/>
            <ac:picMk id="11" creationId="{DF98E793-7CE2-45D8-902C-F5822476116A}"/>
          </ac:picMkLst>
        </pc:picChg>
        <pc:picChg chg="add del mod">
          <ac:chgData name="L BY" userId="ae3d450c071d8e39" providerId="LiveId" clId="{A623F091-B309-47AA-BEAC-EE76ADB7B1C3}" dt="2022-01-18T11:30:50.223" v="1437"/>
          <ac:picMkLst>
            <pc:docMk/>
            <pc:sldMk cId="1552811632" sldId="404"/>
            <ac:picMk id="15" creationId="{0896A1C8-0A46-4BF4-85C7-520FD2D57603}"/>
          </ac:picMkLst>
        </pc:picChg>
        <pc:picChg chg="add del mod">
          <ac:chgData name="L BY" userId="ae3d450c071d8e39" providerId="LiveId" clId="{A623F091-B309-47AA-BEAC-EE76ADB7B1C3}" dt="2022-01-18T11:30:50.223" v="1437"/>
          <ac:picMkLst>
            <pc:docMk/>
            <pc:sldMk cId="1552811632" sldId="404"/>
            <ac:picMk id="16" creationId="{1DFB635E-52F5-4D64-A74F-4F7DF1467810}"/>
          </ac:picMkLst>
        </pc:picChg>
        <pc:picChg chg="add del mod">
          <ac:chgData name="L BY" userId="ae3d450c071d8e39" providerId="LiveId" clId="{A623F091-B309-47AA-BEAC-EE76ADB7B1C3}" dt="2022-01-18T11:30:50.223" v="1437"/>
          <ac:picMkLst>
            <pc:docMk/>
            <pc:sldMk cId="1552811632" sldId="404"/>
            <ac:picMk id="20" creationId="{F2A0EF3F-CC2C-410C-92CE-9A96E17BD63E}"/>
          </ac:picMkLst>
        </pc:picChg>
        <pc:picChg chg="add del mod">
          <ac:chgData name="L BY" userId="ae3d450c071d8e39" providerId="LiveId" clId="{A623F091-B309-47AA-BEAC-EE76ADB7B1C3}" dt="2022-01-18T11:30:50.223" v="1437"/>
          <ac:picMkLst>
            <pc:docMk/>
            <pc:sldMk cId="1552811632" sldId="404"/>
            <ac:picMk id="21" creationId="{9E7E8586-F5C4-435F-B3EF-7B475BEF7690}"/>
          </ac:picMkLst>
        </pc:picChg>
        <pc:picChg chg="add del mod">
          <ac:chgData name="L BY" userId="ae3d450c071d8e39" providerId="LiveId" clId="{A623F091-B309-47AA-BEAC-EE76ADB7B1C3}" dt="2022-01-18T11:30:50.223" v="1437"/>
          <ac:picMkLst>
            <pc:docMk/>
            <pc:sldMk cId="1552811632" sldId="404"/>
            <ac:picMk id="22" creationId="{11A97B33-5525-4BB8-A4F5-95C94A090400}"/>
          </ac:picMkLst>
        </pc:picChg>
        <pc:picChg chg="add del mod">
          <ac:chgData name="L BY" userId="ae3d450c071d8e39" providerId="LiveId" clId="{A623F091-B309-47AA-BEAC-EE76ADB7B1C3}" dt="2022-01-18T11:30:50.223" v="1437"/>
          <ac:picMkLst>
            <pc:docMk/>
            <pc:sldMk cId="1552811632" sldId="404"/>
            <ac:picMk id="23" creationId="{8CB36F48-87C4-4480-8C39-6A0D27585137}"/>
          </ac:picMkLst>
        </pc:picChg>
        <pc:picChg chg="add del mod">
          <ac:chgData name="L BY" userId="ae3d450c071d8e39" providerId="LiveId" clId="{A623F091-B309-47AA-BEAC-EE76ADB7B1C3}" dt="2022-01-18T11:30:50.223" v="1437"/>
          <ac:picMkLst>
            <pc:docMk/>
            <pc:sldMk cId="1552811632" sldId="404"/>
            <ac:picMk id="24" creationId="{11295CCA-9B90-460F-A1CD-A9EF6C874FFF}"/>
          </ac:picMkLst>
        </pc:picChg>
        <pc:picChg chg="add del mod">
          <ac:chgData name="L BY" userId="ae3d450c071d8e39" providerId="LiveId" clId="{A623F091-B309-47AA-BEAC-EE76ADB7B1C3}" dt="2022-01-18T11:30:50.223" v="1437"/>
          <ac:picMkLst>
            <pc:docMk/>
            <pc:sldMk cId="1552811632" sldId="404"/>
            <ac:picMk id="25" creationId="{B9490444-78C2-4031-9E83-7C008045EFEC}"/>
          </ac:picMkLst>
        </pc:picChg>
        <pc:picChg chg="add del mod">
          <ac:chgData name="L BY" userId="ae3d450c071d8e39" providerId="LiveId" clId="{A623F091-B309-47AA-BEAC-EE76ADB7B1C3}" dt="2022-01-18T11:30:50.223" v="1437"/>
          <ac:picMkLst>
            <pc:docMk/>
            <pc:sldMk cId="1552811632" sldId="404"/>
            <ac:picMk id="26" creationId="{AD0C6795-678C-4A23-8B6A-8CFF307716DE}"/>
          </ac:picMkLst>
        </pc:picChg>
        <pc:picChg chg="add del mod">
          <ac:chgData name="L BY" userId="ae3d450c071d8e39" providerId="LiveId" clId="{A623F091-B309-47AA-BEAC-EE76ADB7B1C3}" dt="2022-01-18T11:30:50.223" v="1437"/>
          <ac:picMkLst>
            <pc:docMk/>
            <pc:sldMk cId="1552811632" sldId="404"/>
            <ac:picMk id="27" creationId="{1C27C64F-B5E5-404F-9AF3-3BC5B10A591B}"/>
          </ac:picMkLst>
        </pc:picChg>
        <pc:picChg chg="add del mod">
          <ac:chgData name="L BY" userId="ae3d450c071d8e39" providerId="LiveId" clId="{A623F091-B309-47AA-BEAC-EE76ADB7B1C3}" dt="2022-01-18T11:30:50.223" v="1437"/>
          <ac:picMkLst>
            <pc:docMk/>
            <pc:sldMk cId="1552811632" sldId="404"/>
            <ac:picMk id="28" creationId="{B24FB787-CA37-4162-B5DD-195667E1F13D}"/>
          </ac:picMkLst>
        </pc:picChg>
        <pc:picChg chg="add del mod">
          <ac:chgData name="L BY" userId="ae3d450c071d8e39" providerId="LiveId" clId="{A623F091-B309-47AA-BEAC-EE76ADB7B1C3}" dt="2022-01-18T11:30:50.223" v="1437"/>
          <ac:picMkLst>
            <pc:docMk/>
            <pc:sldMk cId="1552811632" sldId="404"/>
            <ac:picMk id="46" creationId="{5BBF9D57-BF20-4804-BDF8-9077254DC745}"/>
          </ac:picMkLst>
        </pc:picChg>
        <pc:picChg chg="add del mod">
          <ac:chgData name="L BY" userId="ae3d450c071d8e39" providerId="LiveId" clId="{A623F091-B309-47AA-BEAC-EE76ADB7B1C3}" dt="2022-01-18T11:30:50.223" v="1437"/>
          <ac:picMkLst>
            <pc:docMk/>
            <pc:sldMk cId="1552811632" sldId="404"/>
            <ac:picMk id="47" creationId="{BA328A11-6135-4732-9B4E-4D1A04961E64}"/>
          </ac:picMkLst>
        </pc:picChg>
        <pc:picChg chg="add del mod">
          <ac:chgData name="L BY" userId="ae3d450c071d8e39" providerId="LiveId" clId="{A623F091-B309-47AA-BEAC-EE76ADB7B1C3}" dt="2022-01-18T11:30:50.223" v="1437"/>
          <ac:picMkLst>
            <pc:docMk/>
            <pc:sldMk cId="1552811632" sldId="404"/>
            <ac:picMk id="48" creationId="{3D09CE90-2C31-485A-AA01-7D95763863CB}"/>
          </ac:picMkLst>
        </pc:picChg>
        <pc:picChg chg="add del mod">
          <ac:chgData name="L BY" userId="ae3d450c071d8e39" providerId="LiveId" clId="{A623F091-B309-47AA-BEAC-EE76ADB7B1C3}" dt="2022-01-18T11:30:50.223" v="1437"/>
          <ac:picMkLst>
            <pc:docMk/>
            <pc:sldMk cId="1552811632" sldId="404"/>
            <ac:picMk id="51" creationId="{F8ECAC1D-E544-48E1-8B30-E39C18F7E222}"/>
          </ac:picMkLst>
        </pc:picChg>
        <pc:picChg chg="add del mod">
          <ac:chgData name="L BY" userId="ae3d450c071d8e39" providerId="LiveId" clId="{A623F091-B309-47AA-BEAC-EE76ADB7B1C3}" dt="2022-01-18T11:30:50.223" v="1437"/>
          <ac:picMkLst>
            <pc:docMk/>
            <pc:sldMk cId="1552811632" sldId="404"/>
            <ac:picMk id="52" creationId="{B8B6B2D3-CF26-40A6-A79C-F7A7E03E782A}"/>
          </ac:picMkLst>
        </pc:picChg>
        <pc:picChg chg="add del mod">
          <ac:chgData name="L BY" userId="ae3d450c071d8e39" providerId="LiveId" clId="{A623F091-B309-47AA-BEAC-EE76ADB7B1C3}" dt="2022-01-18T11:30:50.223" v="1437"/>
          <ac:picMkLst>
            <pc:docMk/>
            <pc:sldMk cId="1552811632" sldId="404"/>
            <ac:picMk id="53" creationId="{7A25F541-CC16-43D6-B7B6-83161C36D911}"/>
          </ac:picMkLst>
        </pc:picChg>
        <pc:picChg chg="add del mod">
          <ac:chgData name="L BY" userId="ae3d450c071d8e39" providerId="LiveId" clId="{A623F091-B309-47AA-BEAC-EE76ADB7B1C3}" dt="2022-01-18T11:30:50.223" v="1437"/>
          <ac:picMkLst>
            <pc:docMk/>
            <pc:sldMk cId="1552811632" sldId="404"/>
            <ac:picMk id="58" creationId="{1B6398C2-5271-44E2-AE09-6E09799DF245}"/>
          </ac:picMkLst>
        </pc:picChg>
        <pc:picChg chg="add del mod">
          <ac:chgData name="L BY" userId="ae3d450c071d8e39" providerId="LiveId" clId="{A623F091-B309-47AA-BEAC-EE76ADB7B1C3}" dt="2022-01-18T11:30:43.119" v="1436"/>
          <ac:picMkLst>
            <pc:docMk/>
            <pc:sldMk cId="1552811632" sldId="404"/>
            <ac:picMk id="83" creationId="{C2AC11F0-DE77-44ED-9486-9D25DF2D3690}"/>
          </ac:picMkLst>
        </pc:picChg>
        <pc:picChg chg="add del mod">
          <ac:chgData name="L BY" userId="ae3d450c071d8e39" providerId="LiveId" clId="{A623F091-B309-47AA-BEAC-EE76ADB7B1C3}" dt="2022-01-18T11:30:43.119" v="1436"/>
          <ac:picMkLst>
            <pc:docMk/>
            <pc:sldMk cId="1552811632" sldId="404"/>
            <ac:picMk id="84" creationId="{726C1DBA-B1B5-42C4-BB4E-DC3C8950DB6C}"/>
          </ac:picMkLst>
        </pc:picChg>
        <pc:picChg chg="add del mod">
          <ac:chgData name="L BY" userId="ae3d450c071d8e39" providerId="LiveId" clId="{A623F091-B309-47AA-BEAC-EE76ADB7B1C3}" dt="2022-01-18T11:30:43.119" v="1436"/>
          <ac:picMkLst>
            <pc:docMk/>
            <pc:sldMk cId="1552811632" sldId="404"/>
            <ac:picMk id="85" creationId="{7E464088-B368-4A07-94E1-70B5332A2995}"/>
          </ac:picMkLst>
        </pc:picChg>
        <pc:picChg chg="add del mod">
          <ac:chgData name="L BY" userId="ae3d450c071d8e39" providerId="LiveId" clId="{A623F091-B309-47AA-BEAC-EE76ADB7B1C3}" dt="2022-01-18T11:30:43.119" v="1436"/>
          <ac:picMkLst>
            <pc:docMk/>
            <pc:sldMk cId="1552811632" sldId="404"/>
            <ac:picMk id="86" creationId="{2281472A-7FB4-487C-AB71-B093C72DD45B}"/>
          </ac:picMkLst>
        </pc:picChg>
        <pc:picChg chg="add del mod">
          <ac:chgData name="L BY" userId="ae3d450c071d8e39" providerId="LiveId" clId="{A623F091-B309-47AA-BEAC-EE76ADB7B1C3}" dt="2022-01-18T11:30:43.119" v="1436"/>
          <ac:picMkLst>
            <pc:docMk/>
            <pc:sldMk cId="1552811632" sldId="404"/>
            <ac:picMk id="87" creationId="{53AF1D3A-49BC-4D7E-922E-254C5094DFDC}"/>
          </ac:picMkLst>
        </pc:picChg>
        <pc:picChg chg="add del mod">
          <ac:chgData name="L BY" userId="ae3d450c071d8e39" providerId="LiveId" clId="{A623F091-B309-47AA-BEAC-EE76ADB7B1C3}" dt="2022-01-18T11:30:43.119" v="1436"/>
          <ac:picMkLst>
            <pc:docMk/>
            <pc:sldMk cId="1552811632" sldId="404"/>
            <ac:picMk id="91" creationId="{1361C6FB-AB95-4B55-828B-C51A69183E20}"/>
          </ac:picMkLst>
        </pc:picChg>
        <pc:picChg chg="add del mod">
          <ac:chgData name="L BY" userId="ae3d450c071d8e39" providerId="LiveId" clId="{A623F091-B309-47AA-BEAC-EE76ADB7B1C3}" dt="2022-01-18T11:30:43.119" v="1436"/>
          <ac:picMkLst>
            <pc:docMk/>
            <pc:sldMk cId="1552811632" sldId="404"/>
            <ac:picMk id="92" creationId="{017F273C-D97E-4B49-B850-AE89BA731CBE}"/>
          </ac:picMkLst>
        </pc:picChg>
        <pc:picChg chg="add del mod">
          <ac:chgData name="L BY" userId="ae3d450c071d8e39" providerId="LiveId" clId="{A623F091-B309-47AA-BEAC-EE76ADB7B1C3}" dt="2022-01-18T11:30:43.119" v="1436"/>
          <ac:picMkLst>
            <pc:docMk/>
            <pc:sldMk cId="1552811632" sldId="404"/>
            <ac:picMk id="95" creationId="{54B74FF8-5CE3-40AF-B7CD-8D2E1D4584AD}"/>
          </ac:picMkLst>
        </pc:picChg>
        <pc:picChg chg="add del mod">
          <ac:chgData name="L BY" userId="ae3d450c071d8e39" providerId="LiveId" clId="{A623F091-B309-47AA-BEAC-EE76ADB7B1C3}" dt="2022-01-18T11:30:43.119" v="1436"/>
          <ac:picMkLst>
            <pc:docMk/>
            <pc:sldMk cId="1552811632" sldId="404"/>
            <ac:picMk id="96" creationId="{ED9727DA-F88B-4A38-A3F8-92DCE2FFDD00}"/>
          </ac:picMkLst>
        </pc:picChg>
        <pc:picChg chg="add del mod">
          <ac:chgData name="L BY" userId="ae3d450c071d8e39" providerId="LiveId" clId="{A623F091-B309-47AA-BEAC-EE76ADB7B1C3}" dt="2022-01-18T11:30:43.119" v="1436"/>
          <ac:picMkLst>
            <pc:docMk/>
            <pc:sldMk cId="1552811632" sldId="404"/>
            <ac:picMk id="97" creationId="{A491EBE3-DD3B-46C5-B18D-26B0F446CDC1}"/>
          </ac:picMkLst>
        </pc:picChg>
        <pc:picChg chg="add del mod">
          <ac:chgData name="L BY" userId="ae3d450c071d8e39" providerId="LiveId" clId="{A623F091-B309-47AA-BEAC-EE76ADB7B1C3}" dt="2022-01-18T11:30:43.119" v="1436"/>
          <ac:picMkLst>
            <pc:docMk/>
            <pc:sldMk cId="1552811632" sldId="404"/>
            <ac:picMk id="98" creationId="{6E0DA8ED-8DEA-4E74-B137-908625ADE3E0}"/>
          </ac:picMkLst>
        </pc:picChg>
        <pc:picChg chg="add del mod">
          <ac:chgData name="L BY" userId="ae3d450c071d8e39" providerId="LiveId" clId="{A623F091-B309-47AA-BEAC-EE76ADB7B1C3}" dt="2022-01-18T11:30:43.119" v="1436"/>
          <ac:picMkLst>
            <pc:docMk/>
            <pc:sldMk cId="1552811632" sldId="404"/>
            <ac:picMk id="99" creationId="{6EFC5F6E-C33F-4E59-BFB8-E9B36848464E}"/>
          </ac:picMkLst>
        </pc:picChg>
        <pc:picChg chg="add del mod">
          <ac:chgData name="L BY" userId="ae3d450c071d8e39" providerId="LiveId" clId="{A623F091-B309-47AA-BEAC-EE76ADB7B1C3}" dt="2022-01-18T11:30:43.119" v="1436"/>
          <ac:picMkLst>
            <pc:docMk/>
            <pc:sldMk cId="1552811632" sldId="404"/>
            <ac:picMk id="100" creationId="{23FB0FEA-C84D-4837-84DF-7CF6D395A9EB}"/>
          </ac:picMkLst>
        </pc:picChg>
        <pc:picChg chg="add del mod">
          <ac:chgData name="L BY" userId="ae3d450c071d8e39" providerId="LiveId" clId="{A623F091-B309-47AA-BEAC-EE76ADB7B1C3}" dt="2022-01-18T11:30:43.119" v="1436"/>
          <ac:picMkLst>
            <pc:docMk/>
            <pc:sldMk cId="1552811632" sldId="404"/>
            <ac:picMk id="101" creationId="{174E31D7-27E3-43A1-86F7-9158460BF608}"/>
          </ac:picMkLst>
        </pc:picChg>
        <pc:picChg chg="add del mod">
          <ac:chgData name="L BY" userId="ae3d450c071d8e39" providerId="LiveId" clId="{A623F091-B309-47AA-BEAC-EE76ADB7B1C3}" dt="2022-01-18T11:30:43.119" v="1436"/>
          <ac:picMkLst>
            <pc:docMk/>
            <pc:sldMk cId="1552811632" sldId="404"/>
            <ac:picMk id="102" creationId="{03EB28C3-93E0-427C-9B1A-84930EE753A4}"/>
          </ac:picMkLst>
        </pc:picChg>
        <pc:picChg chg="add del mod">
          <ac:chgData name="L BY" userId="ae3d450c071d8e39" providerId="LiveId" clId="{A623F091-B309-47AA-BEAC-EE76ADB7B1C3}" dt="2022-01-18T11:30:43.119" v="1436"/>
          <ac:picMkLst>
            <pc:docMk/>
            <pc:sldMk cId="1552811632" sldId="404"/>
            <ac:picMk id="103" creationId="{1D70A0A0-6ADC-4DA7-BA48-C73992691A96}"/>
          </ac:picMkLst>
        </pc:picChg>
        <pc:picChg chg="add del mod">
          <ac:chgData name="L BY" userId="ae3d450c071d8e39" providerId="LiveId" clId="{A623F091-B309-47AA-BEAC-EE76ADB7B1C3}" dt="2022-01-18T11:30:43.119" v="1436"/>
          <ac:picMkLst>
            <pc:docMk/>
            <pc:sldMk cId="1552811632" sldId="404"/>
            <ac:picMk id="121" creationId="{7C7B02B3-6047-405E-884B-1BBC6E6CBCE7}"/>
          </ac:picMkLst>
        </pc:picChg>
        <pc:picChg chg="add del mod">
          <ac:chgData name="L BY" userId="ae3d450c071d8e39" providerId="LiveId" clId="{A623F091-B309-47AA-BEAC-EE76ADB7B1C3}" dt="2022-01-18T11:30:43.119" v="1436"/>
          <ac:picMkLst>
            <pc:docMk/>
            <pc:sldMk cId="1552811632" sldId="404"/>
            <ac:picMk id="122" creationId="{46F3F0CF-2AA9-4C88-AB4C-CE8ED1CD403B}"/>
          </ac:picMkLst>
        </pc:picChg>
        <pc:picChg chg="add del mod">
          <ac:chgData name="L BY" userId="ae3d450c071d8e39" providerId="LiveId" clId="{A623F091-B309-47AA-BEAC-EE76ADB7B1C3}" dt="2022-01-18T11:30:43.119" v="1436"/>
          <ac:picMkLst>
            <pc:docMk/>
            <pc:sldMk cId="1552811632" sldId="404"/>
            <ac:picMk id="123" creationId="{2EEE0584-3871-4887-8BF9-6078C7264147}"/>
          </ac:picMkLst>
        </pc:picChg>
        <pc:picChg chg="add del mod">
          <ac:chgData name="L BY" userId="ae3d450c071d8e39" providerId="LiveId" clId="{A623F091-B309-47AA-BEAC-EE76ADB7B1C3}" dt="2022-01-18T11:30:43.119" v="1436"/>
          <ac:picMkLst>
            <pc:docMk/>
            <pc:sldMk cId="1552811632" sldId="404"/>
            <ac:picMk id="126" creationId="{3FE01C30-8D3C-4C81-BCE1-927691DA0164}"/>
          </ac:picMkLst>
        </pc:picChg>
        <pc:picChg chg="add del mod">
          <ac:chgData name="L BY" userId="ae3d450c071d8e39" providerId="LiveId" clId="{A623F091-B309-47AA-BEAC-EE76ADB7B1C3}" dt="2022-01-18T11:30:43.119" v="1436"/>
          <ac:picMkLst>
            <pc:docMk/>
            <pc:sldMk cId="1552811632" sldId="404"/>
            <ac:picMk id="127" creationId="{FD29BA7B-FE2A-4E40-B2CD-78F7DC5F0762}"/>
          </ac:picMkLst>
        </pc:picChg>
        <pc:picChg chg="add del mod">
          <ac:chgData name="L BY" userId="ae3d450c071d8e39" providerId="LiveId" clId="{A623F091-B309-47AA-BEAC-EE76ADB7B1C3}" dt="2022-01-18T11:30:43.119" v="1436"/>
          <ac:picMkLst>
            <pc:docMk/>
            <pc:sldMk cId="1552811632" sldId="404"/>
            <ac:picMk id="128" creationId="{67094CC6-8B70-4500-B266-73D2DA57431D}"/>
          </ac:picMkLst>
        </pc:picChg>
        <pc:picChg chg="add del mod">
          <ac:chgData name="L BY" userId="ae3d450c071d8e39" providerId="LiveId" clId="{A623F091-B309-47AA-BEAC-EE76ADB7B1C3}" dt="2022-01-18T11:30:43.119" v="1436"/>
          <ac:picMkLst>
            <pc:docMk/>
            <pc:sldMk cId="1552811632" sldId="404"/>
            <ac:picMk id="133" creationId="{970805A2-7535-4F7A-AF3B-3F8F13F0F7F3}"/>
          </ac:picMkLst>
        </pc:picChg>
        <pc:picChg chg="add del">
          <ac:chgData name="L BY" userId="ae3d450c071d8e39" providerId="LiveId" clId="{A623F091-B309-47AA-BEAC-EE76ADB7B1C3}" dt="2022-01-18T11:30:58.755" v="1439"/>
          <ac:picMkLst>
            <pc:docMk/>
            <pc:sldMk cId="1552811632" sldId="404"/>
            <ac:picMk id="151" creationId="{CDF49079-27B0-44BC-9EB4-1CCBFD7C5CA6}"/>
          </ac:picMkLst>
        </pc:picChg>
        <pc:picChg chg="add del mod">
          <ac:chgData name="L BY" userId="ae3d450c071d8e39" providerId="LiveId" clId="{A623F091-B309-47AA-BEAC-EE76ADB7B1C3}" dt="2022-01-18T11:31:02.746" v="1441"/>
          <ac:picMkLst>
            <pc:docMk/>
            <pc:sldMk cId="1552811632" sldId="404"/>
            <ac:picMk id="153" creationId="{A5FF0C51-ED86-42E9-B0AA-970E05A2BD40}"/>
          </ac:picMkLst>
        </pc:picChg>
        <pc:picChg chg="add del mod">
          <ac:chgData name="L BY" userId="ae3d450c071d8e39" providerId="LiveId" clId="{A623F091-B309-47AA-BEAC-EE76ADB7B1C3}" dt="2022-01-18T11:31:02.746" v="1441"/>
          <ac:picMkLst>
            <pc:docMk/>
            <pc:sldMk cId="1552811632" sldId="404"/>
            <ac:picMk id="154" creationId="{E931CD7C-ED4D-4A0B-89C1-BC717EF0A904}"/>
          </ac:picMkLst>
        </pc:picChg>
        <pc:picChg chg="add del mod">
          <ac:chgData name="L BY" userId="ae3d450c071d8e39" providerId="LiveId" clId="{A623F091-B309-47AA-BEAC-EE76ADB7B1C3}" dt="2022-01-18T11:31:02.746" v="1441"/>
          <ac:picMkLst>
            <pc:docMk/>
            <pc:sldMk cId="1552811632" sldId="404"/>
            <ac:picMk id="155" creationId="{9B5CD160-D859-4CDA-836A-CC972683E010}"/>
          </ac:picMkLst>
        </pc:picChg>
        <pc:picChg chg="add del mod">
          <ac:chgData name="L BY" userId="ae3d450c071d8e39" providerId="LiveId" clId="{A623F091-B309-47AA-BEAC-EE76ADB7B1C3}" dt="2022-01-18T11:31:02.746" v="1441"/>
          <ac:picMkLst>
            <pc:docMk/>
            <pc:sldMk cId="1552811632" sldId="404"/>
            <ac:picMk id="156" creationId="{0F821D44-C6FA-4414-AA32-CDD6D61B972D}"/>
          </ac:picMkLst>
        </pc:picChg>
        <pc:picChg chg="add del mod">
          <ac:chgData name="L BY" userId="ae3d450c071d8e39" providerId="LiveId" clId="{A623F091-B309-47AA-BEAC-EE76ADB7B1C3}" dt="2022-01-18T11:31:02.746" v="1441"/>
          <ac:picMkLst>
            <pc:docMk/>
            <pc:sldMk cId="1552811632" sldId="404"/>
            <ac:picMk id="157" creationId="{5197695D-4075-404B-9483-38EFB80E4251}"/>
          </ac:picMkLst>
        </pc:picChg>
        <pc:picChg chg="add del mod">
          <ac:chgData name="L BY" userId="ae3d450c071d8e39" providerId="LiveId" clId="{A623F091-B309-47AA-BEAC-EE76ADB7B1C3}" dt="2022-01-18T11:31:02.746" v="1441"/>
          <ac:picMkLst>
            <pc:docMk/>
            <pc:sldMk cId="1552811632" sldId="404"/>
            <ac:picMk id="161" creationId="{BA6841A9-58D5-475D-9EBB-B577F3C3EE8C}"/>
          </ac:picMkLst>
        </pc:picChg>
        <pc:picChg chg="add del mod">
          <ac:chgData name="L BY" userId="ae3d450c071d8e39" providerId="LiveId" clId="{A623F091-B309-47AA-BEAC-EE76ADB7B1C3}" dt="2022-01-18T11:31:02.746" v="1441"/>
          <ac:picMkLst>
            <pc:docMk/>
            <pc:sldMk cId="1552811632" sldId="404"/>
            <ac:picMk id="162" creationId="{35401FFD-04A1-4CBF-BECB-A38F6DC93A59}"/>
          </ac:picMkLst>
        </pc:picChg>
        <pc:picChg chg="add del mod">
          <ac:chgData name="L BY" userId="ae3d450c071d8e39" providerId="LiveId" clId="{A623F091-B309-47AA-BEAC-EE76ADB7B1C3}" dt="2022-01-18T11:31:02.746" v="1441"/>
          <ac:picMkLst>
            <pc:docMk/>
            <pc:sldMk cId="1552811632" sldId="404"/>
            <ac:picMk id="165" creationId="{B0FEA487-90B6-4217-96FD-3EAA7CDB14C0}"/>
          </ac:picMkLst>
        </pc:picChg>
        <pc:picChg chg="add del mod">
          <ac:chgData name="L BY" userId="ae3d450c071d8e39" providerId="LiveId" clId="{A623F091-B309-47AA-BEAC-EE76ADB7B1C3}" dt="2022-01-18T11:31:02.746" v="1441"/>
          <ac:picMkLst>
            <pc:docMk/>
            <pc:sldMk cId="1552811632" sldId="404"/>
            <ac:picMk id="166" creationId="{134424A9-76C3-4F73-A409-017F45F987C5}"/>
          </ac:picMkLst>
        </pc:picChg>
        <pc:picChg chg="add del mod">
          <ac:chgData name="L BY" userId="ae3d450c071d8e39" providerId="LiveId" clId="{A623F091-B309-47AA-BEAC-EE76ADB7B1C3}" dt="2022-01-18T11:31:02.746" v="1441"/>
          <ac:picMkLst>
            <pc:docMk/>
            <pc:sldMk cId="1552811632" sldId="404"/>
            <ac:picMk id="167" creationId="{A95220E5-1675-4E87-85D9-BD6419AF2CE9}"/>
          </ac:picMkLst>
        </pc:picChg>
        <pc:picChg chg="add del mod">
          <ac:chgData name="L BY" userId="ae3d450c071d8e39" providerId="LiveId" clId="{A623F091-B309-47AA-BEAC-EE76ADB7B1C3}" dt="2022-01-18T11:31:02.746" v="1441"/>
          <ac:picMkLst>
            <pc:docMk/>
            <pc:sldMk cId="1552811632" sldId="404"/>
            <ac:picMk id="168" creationId="{962E3731-137F-41C4-8ABB-7254C6BDCFC4}"/>
          </ac:picMkLst>
        </pc:picChg>
        <pc:picChg chg="add del mod">
          <ac:chgData name="L BY" userId="ae3d450c071d8e39" providerId="LiveId" clId="{A623F091-B309-47AA-BEAC-EE76ADB7B1C3}" dt="2022-01-18T11:31:02.746" v="1441"/>
          <ac:picMkLst>
            <pc:docMk/>
            <pc:sldMk cId="1552811632" sldId="404"/>
            <ac:picMk id="169" creationId="{005A262F-698F-4C2F-8078-49CFCCD3534C}"/>
          </ac:picMkLst>
        </pc:picChg>
        <pc:picChg chg="add del mod">
          <ac:chgData name="L BY" userId="ae3d450c071d8e39" providerId="LiveId" clId="{A623F091-B309-47AA-BEAC-EE76ADB7B1C3}" dt="2022-01-18T11:31:02.746" v="1441"/>
          <ac:picMkLst>
            <pc:docMk/>
            <pc:sldMk cId="1552811632" sldId="404"/>
            <ac:picMk id="170" creationId="{0943E7A3-D763-48F3-AAF0-A7FC25A3E71F}"/>
          </ac:picMkLst>
        </pc:picChg>
        <pc:picChg chg="add del mod">
          <ac:chgData name="L BY" userId="ae3d450c071d8e39" providerId="LiveId" clId="{A623F091-B309-47AA-BEAC-EE76ADB7B1C3}" dt="2022-01-18T11:31:02.746" v="1441"/>
          <ac:picMkLst>
            <pc:docMk/>
            <pc:sldMk cId="1552811632" sldId="404"/>
            <ac:picMk id="171" creationId="{263BCF35-1447-4E89-AB04-387B4B31E0D1}"/>
          </ac:picMkLst>
        </pc:picChg>
        <pc:picChg chg="add del mod">
          <ac:chgData name="L BY" userId="ae3d450c071d8e39" providerId="LiveId" clId="{A623F091-B309-47AA-BEAC-EE76ADB7B1C3}" dt="2022-01-18T11:31:02.746" v="1441"/>
          <ac:picMkLst>
            <pc:docMk/>
            <pc:sldMk cId="1552811632" sldId="404"/>
            <ac:picMk id="172" creationId="{BBDDA8A1-11C8-4600-8415-B2E38ECBE50E}"/>
          </ac:picMkLst>
        </pc:picChg>
        <pc:picChg chg="add del mod">
          <ac:chgData name="L BY" userId="ae3d450c071d8e39" providerId="LiveId" clId="{A623F091-B309-47AA-BEAC-EE76ADB7B1C3}" dt="2022-01-18T11:31:02.746" v="1441"/>
          <ac:picMkLst>
            <pc:docMk/>
            <pc:sldMk cId="1552811632" sldId="404"/>
            <ac:picMk id="173" creationId="{B674C5CD-45B6-40A5-B62D-A51C6114E63D}"/>
          </ac:picMkLst>
        </pc:picChg>
        <pc:picChg chg="add del mod">
          <ac:chgData name="L BY" userId="ae3d450c071d8e39" providerId="LiveId" clId="{A623F091-B309-47AA-BEAC-EE76ADB7B1C3}" dt="2022-01-18T11:31:02.746" v="1441"/>
          <ac:picMkLst>
            <pc:docMk/>
            <pc:sldMk cId="1552811632" sldId="404"/>
            <ac:picMk id="191" creationId="{EED9C5C1-9CD8-4A13-B5E8-0EE87EBEF8B7}"/>
          </ac:picMkLst>
        </pc:picChg>
        <pc:picChg chg="add del mod">
          <ac:chgData name="L BY" userId="ae3d450c071d8e39" providerId="LiveId" clId="{A623F091-B309-47AA-BEAC-EE76ADB7B1C3}" dt="2022-01-18T11:31:02.746" v="1441"/>
          <ac:picMkLst>
            <pc:docMk/>
            <pc:sldMk cId="1552811632" sldId="404"/>
            <ac:picMk id="192" creationId="{9541E3A9-2DC9-4AFD-879F-E12B89502307}"/>
          </ac:picMkLst>
        </pc:picChg>
        <pc:picChg chg="add del mod">
          <ac:chgData name="L BY" userId="ae3d450c071d8e39" providerId="LiveId" clId="{A623F091-B309-47AA-BEAC-EE76ADB7B1C3}" dt="2022-01-18T11:31:02.746" v="1441"/>
          <ac:picMkLst>
            <pc:docMk/>
            <pc:sldMk cId="1552811632" sldId="404"/>
            <ac:picMk id="193" creationId="{7FE35759-9FF3-4ED2-9254-1F9D84F73FCC}"/>
          </ac:picMkLst>
        </pc:picChg>
        <pc:picChg chg="add del mod">
          <ac:chgData name="L BY" userId="ae3d450c071d8e39" providerId="LiveId" clId="{A623F091-B309-47AA-BEAC-EE76ADB7B1C3}" dt="2022-01-18T11:31:02.746" v="1441"/>
          <ac:picMkLst>
            <pc:docMk/>
            <pc:sldMk cId="1552811632" sldId="404"/>
            <ac:picMk id="196" creationId="{DF45B04E-8AE0-43BF-B2BA-57819241C7B9}"/>
          </ac:picMkLst>
        </pc:picChg>
        <pc:picChg chg="add del mod">
          <ac:chgData name="L BY" userId="ae3d450c071d8e39" providerId="LiveId" clId="{A623F091-B309-47AA-BEAC-EE76ADB7B1C3}" dt="2022-01-18T11:31:02.746" v="1441"/>
          <ac:picMkLst>
            <pc:docMk/>
            <pc:sldMk cId="1552811632" sldId="404"/>
            <ac:picMk id="197" creationId="{1168BEAB-A43D-4F4A-A570-E2E8E7EFB9D3}"/>
          </ac:picMkLst>
        </pc:picChg>
        <pc:picChg chg="add del mod">
          <ac:chgData name="L BY" userId="ae3d450c071d8e39" providerId="LiveId" clId="{A623F091-B309-47AA-BEAC-EE76ADB7B1C3}" dt="2022-01-18T11:31:02.746" v="1441"/>
          <ac:picMkLst>
            <pc:docMk/>
            <pc:sldMk cId="1552811632" sldId="404"/>
            <ac:picMk id="198" creationId="{781E052C-9D56-45AC-805F-AD3B90D89A96}"/>
          </ac:picMkLst>
        </pc:picChg>
        <pc:picChg chg="add del mod">
          <ac:chgData name="L BY" userId="ae3d450c071d8e39" providerId="LiveId" clId="{A623F091-B309-47AA-BEAC-EE76ADB7B1C3}" dt="2022-01-18T11:31:02.746" v="1441"/>
          <ac:picMkLst>
            <pc:docMk/>
            <pc:sldMk cId="1552811632" sldId="404"/>
            <ac:picMk id="203" creationId="{866976F4-B5AC-449E-8D50-9985A8BEAFDA}"/>
          </ac:picMkLst>
        </pc:picChg>
        <pc:picChg chg="add mod topLvl">
          <ac:chgData name="L BY" userId="ae3d450c071d8e39" providerId="LiveId" clId="{A623F091-B309-47AA-BEAC-EE76ADB7B1C3}" dt="2022-01-22T22:24:10.582" v="7854" actId="165"/>
          <ac:picMkLst>
            <pc:docMk/>
            <pc:sldMk cId="1552811632" sldId="404"/>
            <ac:picMk id="222" creationId="{AE7D7769-BB77-4C1D-AB87-9AAB0B9C4FF3}"/>
          </ac:picMkLst>
        </pc:picChg>
        <pc:picChg chg="add mod topLvl">
          <ac:chgData name="L BY" userId="ae3d450c071d8e39" providerId="LiveId" clId="{A623F091-B309-47AA-BEAC-EE76ADB7B1C3}" dt="2022-01-22T22:24:10.582" v="7854" actId="165"/>
          <ac:picMkLst>
            <pc:docMk/>
            <pc:sldMk cId="1552811632" sldId="404"/>
            <ac:picMk id="223" creationId="{DA229C72-DC44-4A61-8B04-87A2713C1628}"/>
          </ac:picMkLst>
        </pc:picChg>
        <pc:picChg chg="add mod topLvl">
          <ac:chgData name="L BY" userId="ae3d450c071d8e39" providerId="LiveId" clId="{A623F091-B309-47AA-BEAC-EE76ADB7B1C3}" dt="2022-01-22T22:24:10.582" v="7854" actId="165"/>
          <ac:picMkLst>
            <pc:docMk/>
            <pc:sldMk cId="1552811632" sldId="404"/>
            <ac:picMk id="224" creationId="{A84592F7-5813-4D17-A91E-EF7BEF0CA26B}"/>
          </ac:picMkLst>
        </pc:picChg>
        <pc:picChg chg="add mod topLvl">
          <ac:chgData name="L BY" userId="ae3d450c071d8e39" providerId="LiveId" clId="{A623F091-B309-47AA-BEAC-EE76ADB7B1C3}" dt="2022-01-22T22:24:10.582" v="7854" actId="165"/>
          <ac:picMkLst>
            <pc:docMk/>
            <pc:sldMk cId="1552811632" sldId="404"/>
            <ac:picMk id="225" creationId="{FAC694CC-8C75-4D0F-9112-FC0F97F57678}"/>
          </ac:picMkLst>
        </pc:picChg>
        <pc:picChg chg="add mod topLvl">
          <ac:chgData name="L BY" userId="ae3d450c071d8e39" providerId="LiveId" clId="{A623F091-B309-47AA-BEAC-EE76ADB7B1C3}" dt="2022-01-22T22:24:10.582" v="7854" actId="165"/>
          <ac:picMkLst>
            <pc:docMk/>
            <pc:sldMk cId="1552811632" sldId="404"/>
            <ac:picMk id="226" creationId="{CC498C27-6FAD-406C-9BFB-9D0D4E7284A5}"/>
          </ac:picMkLst>
        </pc:picChg>
        <pc:picChg chg="add mod topLvl">
          <ac:chgData name="L BY" userId="ae3d450c071d8e39" providerId="LiveId" clId="{A623F091-B309-47AA-BEAC-EE76ADB7B1C3}" dt="2022-01-22T22:24:10.582" v="7854" actId="165"/>
          <ac:picMkLst>
            <pc:docMk/>
            <pc:sldMk cId="1552811632" sldId="404"/>
            <ac:picMk id="230" creationId="{E9631178-93C0-430F-BE45-1DBA5E8FA70C}"/>
          </ac:picMkLst>
        </pc:picChg>
        <pc:picChg chg="add mod topLvl">
          <ac:chgData name="L BY" userId="ae3d450c071d8e39" providerId="LiveId" clId="{A623F091-B309-47AA-BEAC-EE76ADB7B1C3}" dt="2022-01-22T22:24:10.582" v="7854" actId="165"/>
          <ac:picMkLst>
            <pc:docMk/>
            <pc:sldMk cId="1552811632" sldId="404"/>
            <ac:picMk id="231" creationId="{85485797-0E6B-47D0-A5CD-999BC8B3B82A}"/>
          </ac:picMkLst>
        </pc:picChg>
        <pc:picChg chg="add mod topLvl">
          <ac:chgData name="L BY" userId="ae3d450c071d8e39" providerId="LiveId" clId="{A623F091-B309-47AA-BEAC-EE76ADB7B1C3}" dt="2022-01-22T22:24:10.582" v="7854" actId="165"/>
          <ac:picMkLst>
            <pc:docMk/>
            <pc:sldMk cId="1552811632" sldId="404"/>
            <ac:picMk id="234" creationId="{003E6513-51EE-4CF4-8831-A860091A9BF6}"/>
          </ac:picMkLst>
        </pc:picChg>
        <pc:picChg chg="add mod topLvl">
          <ac:chgData name="L BY" userId="ae3d450c071d8e39" providerId="LiveId" clId="{A623F091-B309-47AA-BEAC-EE76ADB7B1C3}" dt="2022-01-22T22:24:10.582" v="7854" actId="165"/>
          <ac:picMkLst>
            <pc:docMk/>
            <pc:sldMk cId="1552811632" sldId="404"/>
            <ac:picMk id="235" creationId="{99977A4D-4ABE-48B1-B5D6-AC1025F4C39E}"/>
          </ac:picMkLst>
        </pc:picChg>
        <pc:picChg chg="add mod topLvl">
          <ac:chgData name="L BY" userId="ae3d450c071d8e39" providerId="LiveId" clId="{A623F091-B309-47AA-BEAC-EE76ADB7B1C3}" dt="2022-01-22T22:24:10.582" v="7854" actId="165"/>
          <ac:picMkLst>
            <pc:docMk/>
            <pc:sldMk cId="1552811632" sldId="404"/>
            <ac:picMk id="236" creationId="{CA183BF1-7905-457C-A7BA-08F8B7153945}"/>
          </ac:picMkLst>
        </pc:picChg>
        <pc:picChg chg="add mod topLvl">
          <ac:chgData name="L BY" userId="ae3d450c071d8e39" providerId="LiveId" clId="{A623F091-B309-47AA-BEAC-EE76ADB7B1C3}" dt="2022-01-22T22:24:10.582" v="7854" actId="165"/>
          <ac:picMkLst>
            <pc:docMk/>
            <pc:sldMk cId="1552811632" sldId="404"/>
            <ac:picMk id="237" creationId="{B8998C9D-ECCE-46D2-8F4F-C826DF4E8E00}"/>
          </ac:picMkLst>
        </pc:picChg>
        <pc:picChg chg="add mod topLvl">
          <ac:chgData name="L BY" userId="ae3d450c071d8e39" providerId="LiveId" clId="{A623F091-B309-47AA-BEAC-EE76ADB7B1C3}" dt="2022-01-22T22:24:10.582" v="7854" actId="165"/>
          <ac:picMkLst>
            <pc:docMk/>
            <pc:sldMk cId="1552811632" sldId="404"/>
            <ac:picMk id="238" creationId="{2CD0448F-7F1C-4190-8342-7F68CE41E1BE}"/>
          </ac:picMkLst>
        </pc:picChg>
        <pc:picChg chg="add mod topLvl">
          <ac:chgData name="L BY" userId="ae3d450c071d8e39" providerId="LiveId" clId="{A623F091-B309-47AA-BEAC-EE76ADB7B1C3}" dt="2022-01-22T22:24:10.582" v="7854" actId="165"/>
          <ac:picMkLst>
            <pc:docMk/>
            <pc:sldMk cId="1552811632" sldId="404"/>
            <ac:picMk id="239" creationId="{22B46970-06B7-4CF1-833F-B36F85FE7FD4}"/>
          </ac:picMkLst>
        </pc:picChg>
        <pc:picChg chg="add mod topLvl">
          <ac:chgData name="L BY" userId="ae3d450c071d8e39" providerId="LiveId" clId="{A623F091-B309-47AA-BEAC-EE76ADB7B1C3}" dt="2022-01-22T22:24:10.582" v="7854" actId="165"/>
          <ac:picMkLst>
            <pc:docMk/>
            <pc:sldMk cId="1552811632" sldId="404"/>
            <ac:picMk id="240" creationId="{E8A9D2F4-00AE-47E2-84A2-964FC0FC375A}"/>
          </ac:picMkLst>
        </pc:picChg>
        <pc:picChg chg="add mod topLvl">
          <ac:chgData name="L BY" userId="ae3d450c071d8e39" providerId="LiveId" clId="{A623F091-B309-47AA-BEAC-EE76ADB7B1C3}" dt="2022-01-22T22:24:10.582" v="7854" actId="165"/>
          <ac:picMkLst>
            <pc:docMk/>
            <pc:sldMk cId="1552811632" sldId="404"/>
            <ac:picMk id="241" creationId="{9336613F-A210-4922-AFDE-ACA4BAB02B6D}"/>
          </ac:picMkLst>
        </pc:picChg>
        <pc:picChg chg="add mod topLvl">
          <ac:chgData name="L BY" userId="ae3d450c071d8e39" providerId="LiveId" clId="{A623F091-B309-47AA-BEAC-EE76ADB7B1C3}" dt="2022-01-22T22:24:10.582" v="7854" actId="165"/>
          <ac:picMkLst>
            <pc:docMk/>
            <pc:sldMk cId="1552811632" sldId="404"/>
            <ac:picMk id="242" creationId="{633C495C-28A1-482B-B6B5-A827FA73FC75}"/>
          </ac:picMkLst>
        </pc:picChg>
        <pc:picChg chg="add mod topLvl">
          <ac:chgData name="L BY" userId="ae3d450c071d8e39" providerId="LiveId" clId="{A623F091-B309-47AA-BEAC-EE76ADB7B1C3}" dt="2022-01-22T22:24:10.582" v="7854" actId="165"/>
          <ac:picMkLst>
            <pc:docMk/>
            <pc:sldMk cId="1552811632" sldId="404"/>
            <ac:picMk id="260" creationId="{6DC9EE0A-E210-4A9C-B441-A9A0FA7EEA09}"/>
          </ac:picMkLst>
        </pc:picChg>
        <pc:picChg chg="add mod topLvl">
          <ac:chgData name="L BY" userId="ae3d450c071d8e39" providerId="LiveId" clId="{A623F091-B309-47AA-BEAC-EE76ADB7B1C3}" dt="2022-01-22T22:24:10.582" v="7854" actId="165"/>
          <ac:picMkLst>
            <pc:docMk/>
            <pc:sldMk cId="1552811632" sldId="404"/>
            <ac:picMk id="261" creationId="{47CCB566-DC7D-44E5-A4E0-A38F13FEE43A}"/>
          </ac:picMkLst>
        </pc:picChg>
        <pc:picChg chg="add mod topLvl">
          <ac:chgData name="L BY" userId="ae3d450c071d8e39" providerId="LiveId" clId="{A623F091-B309-47AA-BEAC-EE76ADB7B1C3}" dt="2022-01-22T22:24:10.582" v="7854" actId="165"/>
          <ac:picMkLst>
            <pc:docMk/>
            <pc:sldMk cId="1552811632" sldId="404"/>
            <ac:picMk id="262" creationId="{D4693576-79BB-4C59-BB8B-90035979D30B}"/>
          </ac:picMkLst>
        </pc:picChg>
        <pc:picChg chg="add mod topLvl">
          <ac:chgData name="L BY" userId="ae3d450c071d8e39" providerId="LiveId" clId="{A623F091-B309-47AA-BEAC-EE76ADB7B1C3}" dt="2022-01-22T22:24:10.582" v="7854" actId="165"/>
          <ac:picMkLst>
            <pc:docMk/>
            <pc:sldMk cId="1552811632" sldId="404"/>
            <ac:picMk id="265" creationId="{FC370716-A3B1-4F65-820C-98CEE006C941}"/>
          </ac:picMkLst>
        </pc:picChg>
        <pc:picChg chg="add mod topLvl">
          <ac:chgData name="L BY" userId="ae3d450c071d8e39" providerId="LiveId" clId="{A623F091-B309-47AA-BEAC-EE76ADB7B1C3}" dt="2022-01-22T22:24:10.582" v="7854" actId="165"/>
          <ac:picMkLst>
            <pc:docMk/>
            <pc:sldMk cId="1552811632" sldId="404"/>
            <ac:picMk id="266" creationId="{AC3320BA-24CD-48DE-8AC8-F87D19A6575F}"/>
          </ac:picMkLst>
        </pc:picChg>
        <pc:picChg chg="add mod topLvl">
          <ac:chgData name="L BY" userId="ae3d450c071d8e39" providerId="LiveId" clId="{A623F091-B309-47AA-BEAC-EE76ADB7B1C3}" dt="2022-01-22T22:24:10.582" v="7854" actId="165"/>
          <ac:picMkLst>
            <pc:docMk/>
            <pc:sldMk cId="1552811632" sldId="404"/>
            <ac:picMk id="267" creationId="{602B6C85-E2C0-48D3-B827-D89FEB6FFE27}"/>
          </ac:picMkLst>
        </pc:picChg>
        <pc:picChg chg="add mod topLvl">
          <ac:chgData name="L BY" userId="ae3d450c071d8e39" providerId="LiveId" clId="{A623F091-B309-47AA-BEAC-EE76ADB7B1C3}" dt="2022-01-22T22:24:10.582" v="7854" actId="165"/>
          <ac:picMkLst>
            <pc:docMk/>
            <pc:sldMk cId="1552811632" sldId="404"/>
            <ac:picMk id="272" creationId="{66391BA6-1FB1-45A4-BA27-A920FD73F8A0}"/>
          </ac:picMkLst>
        </pc:picChg>
        <pc:picChg chg="del mod">
          <ac:chgData name="L BY" userId="ae3d450c071d8e39" providerId="LiveId" clId="{A623F091-B309-47AA-BEAC-EE76ADB7B1C3}" dt="2022-01-17T14:56:04.686" v="608" actId="478"/>
          <ac:picMkLst>
            <pc:docMk/>
            <pc:sldMk cId="1552811632" sldId="404"/>
            <ac:picMk id="6146" creationId="{EB662726-C037-495F-9B22-D0897A84D7DC}"/>
          </ac:picMkLst>
        </pc:picChg>
        <pc:cxnChg chg="add del mod">
          <ac:chgData name="L BY" userId="ae3d450c071d8e39" providerId="LiveId" clId="{A623F091-B309-47AA-BEAC-EE76ADB7B1C3}" dt="2022-01-18T11:30:50.223" v="1437"/>
          <ac:cxnSpMkLst>
            <pc:docMk/>
            <pc:sldMk cId="1552811632" sldId="404"/>
            <ac:cxnSpMk id="13" creationId="{72FA09D2-621A-4731-AE4D-150C4C632C06}"/>
          </ac:cxnSpMkLst>
        </pc:cxnChg>
        <pc:cxnChg chg="add del mod">
          <ac:chgData name="L BY" userId="ae3d450c071d8e39" providerId="LiveId" clId="{A623F091-B309-47AA-BEAC-EE76ADB7B1C3}" dt="2022-01-18T11:30:50.223" v="1437"/>
          <ac:cxnSpMkLst>
            <pc:docMk/>
            <pc:sldMk cId="1552811632" sldId="404"/>
            <ac:cxnSpMk id="30" creationId="{CA095258-61A2-463C-913A-484B1CA113E0}"/>
          </ac:cxnSpMkLst>
        </pc:cxnChg>
        <pc:cxnChg chg="add del mod">
          <ac:chgData name="L BY" userId="ae3d450c071d8e39" providerId="LiveId" clId="{A623F091-B309-47AA-BEAC-EE76ADB7B1C3}" dt="2022-01-18T11:30:50.223" v="1437"/>
          <ac:cxnSpMkLst>
            <pc:docMk/>
            <pc:sldMk cId="1552811632" sldId="404"/>
            <ac:cxnSpMk id="42" creationId="{8ED093AF-E149-48B6-9C88-537948A00F68}"/>
          </ac:cxnSpMkLst>
        </pc:cxnChg>
        <pc:cxnChg chg="add del mod">
          <ac:chgData name="L BY" userId="ae3d450c071d8e39" providerId="LiveId" clId="{A623F091-B309-47AA-BEAC-EE76ADB7B1C3}" dt="2022-01-18T11:30:50.223" v="1437"/>
          <ac:cxnSpMkLst>
            <pc:docMk/>
            <pc:sldMk cId="1552811632" sldId="404"/>
            <ac:cxnSpMk id="63" creationId="{8FEF1EDA-77E4-4064-A478-F44AE0EAA717}"/>
          </ac:cxnSpMkLst>
        </pc:cxnChg>
        <pc:cxnChg chg="add del mod">
          <ac:chgData name="L BY" userId="ae3d450c071d8e39" providerId="LiveId" clId="{A623F091-B309-47AA-BEAC-EE76ADB7B1C3}" dt="2022-01-18T11:30:43.119" v="1436"/>
          <ac:cxnSpMkLst>
            <pc:docMk/>
            <pc:sldMk cId="1552811632" sldId="404"/>
            <ac:cxnSpMk id="89" creationId="{103A6715-EAA0-4E0E-92D5-28878C34505D}"/>
          </ac:cxnSpMkLst>
        </pc:cxnChg>
        <pc:cxnChg chg="add del mod">
          <ac:chgData name="L BY" userId="ae3d450c071d8e39" providerId="LiveId" clId="{A623F091-B309-47AA-BEAC-EE76ADB7B1C3}" dt="2022-01-18T11:30:43.119" v="1436"/>
          <ac:cxnSpMkLst>
            <pc:docMk/>
            <pc:sldMk cId="1552811632" sldId="404"/>
            <ac:cxnSpMk id="105" creationId="{994BC7E6-57AF-4DFB-90CE-DD014C035CB6}"/>
          </ac:cxnSpMkLst>
        </pc:cxnChg>
        <pc:cxnChg chg="add del mod">
          <ac:chgData name="L BY" userId="ae3d450c071d8e39" providerId="LiveId" clId="{A623F091-B309-47AA-BEAC-EE76ADB7B1C3}" dt="2022-01-18T11:30:43.119" v="1436"/>
          <ac:cxnSpMkLst>
            <pc:docMk/>
            <pc:sldMk cId="1552811632" sldId="404"/>
            <ac:cxnSpMk id="117" creationId="{EE35E64E-8001-4441-8F1A-BB2F3C1B35D0}"/>
          </ac:cxnSpMkLst>
        </pc:cxnChg>
        <pc:cxnChg chg="add del mod">
          <ac:chgData name="L BY" userId="ae3d450c071d8e39" providerId="LiveId" clId="{A623F091-B309-47AA-BEAC-EE76ADB7B1C3}" dt="2022-01-18T11:30:43.119" v="1436"/>
          <ac:cxnSpMkLst>
            <pc:docMk/>
            <pc:sldMk cId="1552811632" sldId="404"/>
            <ac:cxnSpMk id="138" creationId="{E54612D0-2CD6-4FF2-A479-5CB655E4EBA6}"/>
          </ac:cxnSpMkLst>
        </pc:cxnChg>
        <pc:cxnChg chg="add del mod">
          <ac:chgData name="L BY" userId="ae3d450c071d8e39" providerId="LiveId" clId="{A623F091-B309-47AA-BEAC-EE76ADB7B1C3}" dt="2022-01-18T11:31:02.746" v="1441"/>
          <ac:cxnSpMkLst>
            <pc:docMk/>
            <pc:sldMk cId="1552811632" sldId="404"/>
            <ac:cxnSpMk id="159" creationId="{0F009338-443F-4BDE-8158-EC1B0EA6696C}"/>
          </ac:cxnSpMkLst>
        </pc:cxnChg>
        <pc:cxnChg chg="add del mod">
          <ac:chgData name="L BY" userId="ae3d450c071d8e39" providerId="LiveId" clId="{A623F091-B309-47AA-BEAC-EE76ADB7B1C3}" dt="2022-01-18T11:31:02.746" v="1441"/>
          <ac:cxnSpMkLst>
            <pc:docMk/>
            <pc:sldMk cId="1552811632" sldId="404"/>
            <ac:cxnSpMk id="175" creationId="{F9FBABAB-C525-4192-B7F5-069F3A603F70}"/>
          </ac:cxnSpMkLst>
        </pc:cxnChg>
        <pc:cxnChg chg="add del mod">
          <ac:chgData name="L BY" userId="ae3d450c071d8e39" providerId="LiveId" clId="{A623F091-B309-47AA-BEAC-EE76ADB7B1C3}" dt="2022-01-18T11:31:02.746" v="1441"/>
          <ac:cxnSpMkLst>
            <pc:docMk/>
            <pc:sldMk cId="1552811632" sldId="404"/>
            <ac:cxnSpMk id="187" creationId="{E44FDEFB-6CF4-4E51-91AA-F35F520A1D20}"/>
          </ac:cxnSpMkLst>
        </pc:cxnChg>
        <pc:cxnChg chg="add del mod">
          <ac:chgData name="L BY" userId="ae3d450c071d8e39" providerId="LiveId" clId="{A623F091-B309-47AA-BEAC-EE76ADB7B1C3}" dt="2022-01-18T11:31:02.746" v="1441"/>
          <ac:cxnSpMkLst>
            <pc:docMk/>
            <pc:sldMk cId="1552811632" sldId="404"/>
            <ac:cxnSpMk id="208" creationId="{A7082C59-6D6E-4E8F-9FF0-9AA0D99CC887}"/>
          </ac:cxnSpMkLst>
        </pc:cxnChg>
        <pc:cxnChg chg="add mod topLvl">
          <ac:chgData name="L BY" userId="ae3d450c071d8e39" providerId="LiveId" clId="{A623F091-B309-47AA-BEAC-EE76ADB7B1C3}" dt="2022-01-22T22:24:10.582" v="7854" actId="165"/>
          <ac:cxnSpMkLst>
            <pc:docMk/>
            <pc:sldMk cId="1552811632" sldId="404"/>
            <ac:cxnSpMk id="228" creationId="{4CB23D86-22D3-4C64-B306-06FD06723DCA}"/>
          </ac:cxnSpMkLst>
        </pc:cxnChg>
        <pc:cxnChg chg="add mod topLvl">
          <ac:chgData name="L BY" userId="ae3d450c071d8e39" providerId="LiveId" clId="{A623F091-B309-47AA-BEAC-EE76ADB7B1C3}" dt="2022-01-22T22:24:10.582" v="7854" actId="165"/>
          <ac:cxnSpMkLst>
            <pc:docMk/>
            <pc:sldMk cId="1552811632" sldId="404"/>
            <ac:cxnSpMk id="244" creationId="{589EA6DE-C502-404E-B23A-B2C3C228F289}"/>
          </ac:cxnSpMkLst>
        </pc:cxnChg>
        <pc:cxnChg chg="add mod topLvl">
          <ac:chgData name="L BY" userId="ae3d450c071d8e39" providerId="LiveId" clId="{A623F091-B309-47AA-BEAC-EE76ADB7B1C3}" dt="2022-01-22T22:24:10.582" v="7854" actId="165"/>
          <ac:cxnSpMkLst>
            <pc:docMk/>
            <pc:sldMk cId="1552811632" sldId="404"/>
            <ac:cxnSpMk id="256" creationId="{4216DFB4-10DC-4900-A5EB-3B36E346AACA}"/>
          </ac:cxnSpMkLst>
        </pc:cxnChg>
        <pc:cxnChg chg="add mod topLvl">
          <ac:chgData name="L BY" userId="ae3d450c071d8e39" providerId="LiveId" clId="{A623F091-B309-47AA-BEAC-EE76ADB7B1C3}" dt="2022-01-22T22:24:10.582" v="7854" actId="165"/>
          <ac:cxnSpMkLst>
            <pc:docMk/>
            <pc:sldMk cId="1552811632" sldId="404"/>
            <ac:cxnSpMk id="277" creationId="{1A372F0E-B27C-419B-8A33-0D8CEC931063}"/>
          </ac:cxnSpMkLst>
        </pc:cxnChg>
      </pc:sldChg>
      <pc:sldChg chg="modSp mod modNotesTx">
        <pc:chgData name="L BY" userId="ae3d450c071d8e39" providerId="LiveId" clId="{A623F091-B309-47AA-BEAC-EE76ADB7B1C3}" dt="2022-01-23T17:45:23.347" v="9712" actId="20577"/>
        <pc:sldMkLst>
          <pc:docMk/>
          <pc:sldMk cId="1299258032" sldId="407"/>
        </pc:sldMkLst>
        <pc:spChg chg="mod">
          <ac:chgData name="L BY" userId="ae3d450c071d8e39" providerId="LiveId" clId="{A623F091-B309-47AA-BEAC-EE76ADB7B1C3}" dt="2022-01-17T11:56:46.677" v="14" actId="1076"/>
          <ac:spMkLst>
            <pc:docMk/>
            <pc:sldMk cId="1299258032" sldId="407"/>
            <ac:spMk id="9" creationId="{0FBF9C7B-B47A-4A70-BB15-ABFE3315C19B}"/>
          </ac:spMkLst>
        </pc:spChg>
        <pc:spChg chg="mod">
          <ac:chgData name="L BY" userId="ae3d450c071d8e39" providerId="LiveId" clId="{A623F091-B309-47AA-BEAC-EE76ADB7B1C3}" dt="2022-01-17T11:56:50.368" v="15" actId="1076"/>
          <ac:spMkLst>
            <pc:docMk/>
            <pc:sldMk cId="1299258032" sldId="407"/>
            <ac:spMk id="11" creationId="{4BF1CC7E-7042-4F92-9620-61DD67F8FFB6}"/>
          </ac:spMkLst>
        </pc:spChg>
        <pc:spChg chg="mod">
          <ac:chgData name="L BY" userId="ae3d450c071d8e39" providerId="LiveId" clId="{A623F091-B309-47AA-BEAC-EE76ADB7B1C3}" dt="2022-01-20T21:58:49.373" v="5290" actId="403"/>
          <ac:spMkLst>
            <pc:docMk/>
            <pc:sldMk cId="1299258032" sldId="407"/>
            <ac:spMk id="13" creationId="{00000000-0000-0000-0000-000000000000}"/>
          </ac:spMkLst>
        </pc:spChg>
        <pc:picChg chg="mod">
          <ac:chgData name="L BY" userId="ae3d450c071d8e39" providerId="LiveId" clId="{A623F091-B309-47AA-BEAC-EE76ADB7B1C3}" dt="2022-01-17T11:56:46.677" v="14" actId="1076"/>
          <ac:picMkLst>
            <pc:docMk/>
            <pc:sldMk cId="1299258032" sldId="407"/>
            <ac:picMk id="7" creationId="{A682533D-558D-4896-9549-9EA3FD4164F0}"/>
          </ac:picMkLst>
        </pc:picChg>
        <pc:picChg chg="mod">
          <ac:chgData name="L BY" userId="ae3d450c071d8e39" providerId="LiveId" clId="{A623F091-B309-47AA-BEAC-EE76ADB7B1C3}" dt="2022-01-17T11:56:50.368" v="15" actId="1076"/>
          <ac:picMkLst>
            <pc:docMk/>
            <pc:sldMk cId="1299258032" sldId="407"/>
            <ac:picMk id="8" creationId="{9EE8AEF6-68AB-40C6-9313-A1E1DD328E82}"/>
          </ac:picMkLst>
        </pc:picChg>
      </pc:sldChg>
      <pc:sldChg chg="addSp delSp modSp add del mod">
        <pc:chgData name="L BY" userId="ae3d450c071d8e39" providerId="LiveId" clId="{A623F091-B309-47AA-BEAC-EE76ADB7B1C3}" dt="2022-01-19T16:27:10.070" v="3902" actId="2696"/>
        <pc:sldMkLst>
          <pc:docMk/>
          <pc:sldMk cId="504970142" sldId="408"/>
        </pc:sldMkLst>
        <pc:spChg chg="add mod">
          <ac:chgData name="L BY" userId="ae3d450c071d8e39" providerId="LiveId" clId="{A623F091-B309-47AA-BEAC-EE76ADB7B1C3}" dt="2022-01-19T11:45:37.692" v="2441" actId="14100"/>
          <ac:spMkLst>
            <pc:docMk/>
            <pc:sldMk cId="504970142" sldId="408"/>
            <ac:spMk id="2" creationId="{FC519A6C-9F60-4238-8C5E-2DBE0BC9E5B9}"/>
          </ac:spMkLst>
        </pc:spChg>
        <pc:spChg chg="add mod">
          <ac:chgData name="L BY" userId="ae3d450c071d8e39" providerId="LiveId" clId="{A623F091-B309-47AA-BEAC-EE76ADB7B1C3}" dt="2022-01-19T11:44:51.272" v="2323" actId="1036"/>
          <ac:spMkLst>
            <pc:docMk/>
            <pc:sldMk cId="504970142" sldId="408"/>
            <ac:spMk id="4" creationId="{3771FE29-5F25-4A72-BDE8-EA01AA757D77}"/>
          </ac:spMkLst>
        </pc:spChg>
        <pc:spChg chg="add mod">
          <ac:chgData name="L BY" userId="ae3d450c071d8e39" providerId="LiveId" clId="{A623F091-B309-47AA-BEAC-EE76ADB7B1C3}" dt="2022-01-19T12:01:04.589" v="2910" actId="1076"/>
          <ac:spMkLst>
            <pc:docMk/>
            <pc:sldMk cId="504970142" sldId="408"/>
            <ac:spMk id="5" creationId="{40571993-4651-45A5-941E-7E5B97FCF839}"/>
          </ac:spMkLst>
        </pc:spChg>
        <pc:spChg chg="add del mod">
          <ac:chgData name="L BY" userId="ae3d450c071d8e39" providerId="LiveId" clId="{A623F091-B309-47AA-BEAC-EE76ADB7B1C3}" dt="2022-01-19T11:07:42.854" v="1669" actId="478"/>
          <ac:spMkLst>
            <pc:docMk/>
            <pc:sldMk cId="504970142" sldId="408"/>
            <ac:spMk id="6" creationId="{DD3C81B9-A330-4278-8761-6B2019739AD1}"/>
          </ac:spMkLst>
        </pc:spChg>
        <pc:spChg chg="add mod">
          <ac:chgData name="L BY" userId="ae3d450c071d8e39" providerId="LiveId" clId="{A623F091-B309-47AA-BEAC-EE76ADB7B1C3}" dt="2022-01-19T11:57:42.774" v="2863" actId="255"/>
          <ac:spMkLst>
            <pc:docMk/>
            <pc:sldMk cId="504970142" sldId="408"/>
            <ac:spMk id="7" creationId="{595C8688-107C-478E-9940-F06AB0C0B920}"/>
          </ac:spMkLst>
        </pc:spChg>
        <pc:spChg chg="add mod">
          <ac:chgData name="L BY" userId="ae3d450c071d8e39" providerId="LiveId" clId="{A623F091-B309-47AA-BEAC-EE76ADB7B1C3}" dt="2022-01-19T11:57:42.774" v="2863" actId="255"/>
          <ac:spMkLst>
            <pc:docMk/>
            <pc:sldMk cId="504970142" sldId="408"/>
            <ac:spMk id="8" creationId="{369ED3C4-F27D-4574-9CE0-8FFC90E1A733}"/>
          </ac:spMkLst>
        </pc:spChg>
        <pc:spChg chg="add mod">
          <ac:chgData name="L BY" userId="ae3d450c071d8e39" providerId="LiveId" clId="{A623F091-B309-47AA-BEAC-EE76ADB7B1C3}" dt="2022-01-19T11:45:42.235" v="2448" actId="20577"/>
          <ac:spMkLst>
            <pc:docMk/>
            <pc:sldMk cId="504970142" sldId="408"/>
            <ac:spMk id="13" creationId="{A7E0A868-D546-4068-BF54-786BE3303849}"/>
          </ac:spMkLst>
        </pc:spChg>
        <pc:spChg chg="add mod">
          <ac:chgData name="L BY" userId="ae3d450c071d8e39" providerId="LiveId" clId="{A623F091-B309-47AA-BEAC-EE76ADB7B1C3}" dt="2022-01-19T12:01:16.104" v="2914" actId="1076"/>
          <ac:spMkLst>
            <pc:docMk/>
            <pc:sldMk cId="504970142" sldId="408"/>
            <ac:spMk id="14" creationId="{1242DCF2-9E50-4389-BBD6-963A5B584C51}"/>
          </ac:spMkLst>
        </pc:spChg>
        <pc:spChg chg="add mod">
          <ac:chgData name="L BY" userId="ae3d450c071d8e39" providerId="LiveId" clId="{A623F091-B309-47AA-BEAC-EE76ADB7B1C3}" dt="2022-01-19T12:00:42.175" v="2905" actId="1076"/>
          <ac:spMkLst>
            <pc:docMk/>
            <pc:sldMk cId="504970142" sldId="408"/>
            <ac:spMk id="15" creationId="{A2DFFF8D-8D79-490E-AE31-D027B4CAEDF6}"/>
          </ac:spMkLst>
        </pc:spChg>
        <pc:spChg chg="add mod">
          <ac:chgData name="L BY" userId="ae3d450c071d8e39" providerId="LiveId" clId="{A623F091-B309-47AA-BEAC-EE76ADB7B1C3}" dt="2022-01-19T12:00:53.159" v="2907" actId="1076"/>
          <ac:spMkLst>
            <pc:docMk/>
            <pc:sldMk cId="504970142" sldId="408"/>
            <ac:spMk id="16" creationId="{8561BD6D-EBB6-4076-BEF1-949803ECC0CB}"/>
          </ac:spMkLst>
        </pc:spChg>
        <pc:spChg chg="add del mod">
          <ac:chgData name="L BY" userId="ae3d450c071d8e39" providerId="LiveId" clId="{A623F091-B309-47AA-BEAC-EE76ADB7B1C3}" dt="2022-01-19T11:46:22.802" v="2494" actId="255"/>
          <ac:spMkLst>
            <pc:docMk/>
            <pc:sldMk cId="504970142" sldId="408"/>
            <ac:spMk id="17" creationId="{CA18404E-D420-4E67-B010-0B5648F8691C}"/>
          </ac:spMkLst>
        </pc:spChg>
        <pc:spChg chg="add mod">
          <ac:chgData name="L BY" userId="ae3d450c071d8e39" providerId="LiveId" clId="{A623F091-B309-47AA-BEAC-EE76ADB7B1C3}" dt="2022-01-19T12:02:39.209" v="2924" actId="14100"/>
          <ac:spMkLst>
            <pc:docMk/>
            <pc:sldMk cId="504970142" sldId="408"/>
            <ac:spMk id="18" creationId="{64049AE7-72CF-4914-9795-2BE66227702A}"/>
          </ac:spMkLst>
        </pc:spChg>
        <pc:spChg chg="del mod">
          <ac:chgData name="L BY" userId="ae3d450c071d8e39" providerId="LiveId" clId="{A623F091-B309-47AA-BEAC-EE76ADB7B1C3}" dt="2022-01-19T14:50:43.390" v="2925" actId="478"/>
          <ac:spMkLst>
            <pc:docMk/>
            <pc:sldMk cId="504970142" sldId="408"/>
            <ac:spMk id="19" creationId="{00000000-0000-0000-0000-000000000000}"/>
          </ac:spMkLst>
        </pc:spChg>
        <pc:spChg chg="add del mod">
          <ac:chgData name="L BY" userId="ae3d450c071d8e39" providerId="LiveId" clId="{A623F091-B309-47AA-BEAC-EE76ADB7B1C3}" dt="2022-01-19T11:06:55.491" v="1665"/>
          <ac:spMkLst>
            <pc:docMk/>
            <pc:sldMk cId="504970142" sldId="408"/>
            <ac:spMk id="20" creationId="{00195FF1-EA31-48A0-B8A9-73B330E61146}"/>
          </ac:spMkLst>
        </pc:spChg>
        <pc:spChg chg="add del mod">
          <ac:chgData name="L BY" userId="ae3d450c071d8e39" providerId="LiveId" clId="{A623F091-B309-47AA-BEAC-EE76ADB7B1C3}" dt="2022-01-19T11:06:54.594" v="1663"/>
          <ac:spMkLst>
            <pc:docMk/>
            <pc:sldMk cId="504970142" sldId="408"/>
            <ac:spMk id="21" creationId="{1FC32EBE-76DC-46F9-9424-37F71A0B9CCE}"/>
          </ac:spMkLst>
        </pc:spChg>
        <pc:spChg chg="add del mod">
          <ac:chgData name="L BY" userId="ae3d450c071d8e39" providerId="LiveId" clId="{A623F091-B309-47AA-BEAC-EE76ADB7B1C3}" dt="2022-01-19T11:06:53.975" v="1661"/>
          <ac:spMkLst>
            <pc:docMk/>
            <pc:sldMk cId="504970142" sldId="408"/>
            <ac:spMk id="22" creationId="{CC7CD432-72CB-4E53-A373-C2D77CB5D316}"/>
          </ac:spMkLst>
        </pc:spChg>
        <pc:spChg chg="add del mod">
          <ac:chgData name="L BY" userId="ae3d450c071d8e39" providerId="LiveId" clId="{A623F091-B309-47AA-BEAC-EE76ADB7B1C3}" dt="2022-01-19T11:06:53.583" v="1659"/>
          <ac:spMkLst>
            <pc:docMk/>
            <pc:sldMk cId="504970142" sldId="408"/>
            <ac:spMk id="23" creationId="{1A4E0355-3976-43F9-9574-7F568AC13CE6}"/>
          </ac:spMkLst>
        </pc:spChg>
        <pc:spChg chg="add mod">
          <ac:chgData name="L BY" userId="ae3d450c071d8e39" providerId="LiveId" clId="{A623F091-B309-47AA-BEAC-EE76ADB7B1C3}" dt="2022-01-19T11:46:49.883" v="2522" actId="20577"/>
          <ac:spMkLst>
            <pc:docMk/>
            <pc:sldMk cId="504970142" sldId="408"/>
            <ac:spMk id="24" creationId="{4E05F5D2-1041-43AE-8DF2-C3ECC604473E}"/>
          </ac:spMkLst>
        </pc:spChg>
        <pc:spChg chg="add mod">
          <ac:chgData name="L BY" userId="ae3d450c071d8e39" providerId="LiveId" clId="{A623F091-B309-47AA-BEAC-EE76ADB7B1C3}" dt="2022-01-19T11:47:16.126" v="2547" actId="20577"/>
          <ac:spMkLst>
            <pc:docMk/>
            <pc:sldMk cId="504970142" sldId="408"/>
            <ac:spMk id="25" creationId="{FCD97892-25ED-4B79-8BE7-B22F1D298449}"/>
          </ac:spMkLst>
        </pc:spChg>
        <pc:spChg chg="add mod">
          <ac:chgData name="L BY" userId="ae3d450c071d8e39" providerId="LiveId" clId="{A623F091-B309-47AA-BEAC-EE76ADB7B1C3}" dt="2022-01-19T11:48:02.873" v="2582" actId="20577"/>
          <ac:spMkLst>
            <pc:docMk/>
            <pc:sldMk cId="504970142" sldId="408"/>
            <ac:spMk id="26" creationId="{2C8EFEBC-9618-40B9-B6FD-35CB97CFC793}"/>
          </ac:spMkLst>
        </pc:spChg>
        <pc:spChg chg="add del mod">
          <ac:chgData name="L BY" userId="ae3d450c071d8e39" providerId="LiveId" clId="{A623F091-B309-47AA-BEAC-EE76ADB7B1C3}" dt="2022-01-19T11:48:13.260" v="2583" actId="478"/>
          <ac:spMkLst>
            <pc:docMk/>
            <pc:sldMk cId="504970142" sldId="408"/>
            <ac:spMk id="27" creationId="{8D80C4D6-1364-45FF-82CA-FF38A19408DD}"/>
          </ac:spMkLst>
        </pc:spChg>
        <pc:spChg chg="add del mod">
          <ac:chgData name="L BY" userId="ae3d450c071d8e39" providerId="LiveId" clId="{A623F091-B309-47AA-BEAC-EE76ADB7B1C3}" dt="2022-01-19T11:48:35.406" v="2590" actId="478"/>
          <ac:spMkLst>
            <pc:docMk/>
            <pc:sldMk cId="504970142" sldId="408"/>
            <ac:spMk id="28" creationId="{6A236A78-E7CF-42BB-A13A-F1EFF574DA57}"/>
          </ac:spMkLst>
        </pc:spChg>
        <pc:spChg chg="add del mod">
          <ac:chgData name="L BY" userId="ae3d450c071d8e39" providerId="LiveId" clId="{A623F091-B309-47AA-BEAC-EE76ADB7B1C3}" dt="2022-01-19T11:48:35.406" v="2590" actId="478"/>
          <ac:spMkLst>
            <pc:docMk/>
            <pc:sldMk cId="504970142" sldId="408"/>
            <ac:spMk id="29" creationId="{AD11761B-B175-40EF-AAE9-3210D66BEBF8}"/>
          </ac:spMkLst>
        </pc:spChg>
        <pc:spChg chg="add del mod">
          <ac:chgData name="L BY" userId="ae3d450c071d8e39" providerId="LiveId" clId="{A623F091-B309-47AA-BEAC-EE76ADB7B1C3}" dt="2022-01-19T11:48:36.080" v="2591" actId="478"/>
          <ac:spMkLst>
            <pc:docMk/>
            <pc:sldMk cId="504970142" sldId="408"/>
            <ac:spMk id="30" creationId="{561BC474-5968-4E3A-9B91-112ABDB60EED}"/>
          </ac:spMkLst>
        </pc:spChg>
        <pc:spChg chg="add del mod">
          <ac:chgData name="L BY" userId="ae3d450c071d8e39" providerId="LiveId" clId="{A623F091-B309-47AA-BEAC-EE76ADB7B1C3}" dt="2022-01-19T11:48:50.037" v="2595" actId="478"/>
          <ac:spMkLst>
            <pc:docMk/>
            <pc:sldMk cId="504970142" sldId="408"/>
            <ac:spMk id="31" creationId="{BA85B399-2320-454F-9196-5AABA914E719}"/>
          </ac:spMkLst>
        </pc:spChg>
        <pc:spChg chg="add del mod">
          <ac:chgData name="L BY" userId="ae3d450c071d8e39" providerId="LiveId" clId="{A623F091-B309-47AA-BEAC-EE76ADB7B1C3}" dt="2022-01-19T11:49:02.374" v="2599" actId="478"/>
          <ac:spMkLst>
            <pc:docMk/>
            <pc:sldMk cId="504970142" sldId="408"/>
            <ac:spMk id="32" creationId="{D8B0DBDC-D47D-4ADA-BEEC-9021B6E34E49}"/>
          </ac:spMkLst>
        </pc:spChg>
        <pc:spChg chg="add del mod">
          <ac:chgData name="L BY" userId="ae3d450c071d8e39" providerId="LiveId" clId="{A623F091-B309-47AA-BEAC-EE76ADB7B1C3}" dt="2022-01-19T11:49:02.374" v="2599" actId="478"/>
          <ac:spMkLst>
            <pc:docMk/>
            <pc:sldMk cId="504970142" sldId="408"/>
            <ac:spMk id="33" creationId="{CF74A257-819C-4B66-80F7-959153586343}"/>
          </ac:spMkLst>
        </pc:spChg>
        <pc:spChg chg="add del mod">
          <ac:chgData name="L BY" userId="ae3d450c071d8e39" providerId="LiveId" clId="{A623F091-B309-47AA-BEAC-EE76ADB7B1C3}" dt="2022-01-19T11:49:02.374" v="2599" actId="478"/>
          <ac:spMkLst>
            <pc:docMk/>
            <pc:sldMk cId="504970142" sldId="408"/>
            <ac:spMk id="34" creationId="{DD0E9DDD-E23A-4C44-9ABF-F455CC5C049E}"/>
          </ac:spMkLst>
        </pc:spChg>
        <pc:spChg chg="add del mod">
          <ac:chgData name="L BY" userId="ae3d450c071d8e39" providerId="LiveId" clId="{A623F091-B309-47AA-BEAC-EE76ADB7B1C3}" dt="2022-01-19T11:49:02.374" v="2599" actId="478"/>
          <ac:spMkLst>
            <pc:docMk/>
            <pc:sldMk cId="504970142" sldId="408"/>
            <ac:spMk id="35" creationId="{BEB22724-FC8C-4A83-98C9-207417A4C726}"/>
          </ac:spMkLst>
        </pc:spChg>
        <pc:spChg chg="add del mod">
          <ac:chgData name="L BY" userId="ae3d450c071d8e39" providerId="LiveId" clId="{A623F091-B309-47AA-BEAC-EE76ADB7B1C3}" dt="2022-01-19T11:49:02.374" v="2599" actId="478"/>
          <ac:spMkLst>
            <pc:docMk/>
            <pc:sldMk cId="504970142" sldId="408"/>
            <ac:spMk id="36" creationId="{249B05C2-7E81-47C3-9F34-142BA0CE32B1}"/>
          </ac:spMkLst>
        </pc:spChg>
        <pc:spChg chg="add del mod">
          <ac:chgData name="L BY" userId="ae3d450c071d8e39" providerId="LiveId" clId="{A623F091-B309-47AA-BEAC-EE76ADB7B1C3}" dt="2022-01-19T11:49:02.374" v="2599" actId="478"/>
          <ac:spMkLst>
            <pc:docMk/>
            <pc:sldMk cId="504970142" sldId="408"/>
            <ac:spMk id="37" creationId="{D646EC63-45BE-4E62-8CDF-60129F3F3628}"/>
          </ac:spMkLst>
        </pc:spChg>
        <pc:spChg chg="add del mod">
          <ac:chgData name="L BY" userId="ae3d450c071d8e39" providerId="LiveId" clId="{A623F091-B309-47AA-BEAC-EE76ADB7B1C3}" dt="2022-01-19T11:49:25.057" v="2608" actId="478"/>
          <ac:spMkLst>
            <pc:docMk/>
            <pc:sldMk cId="504970142" sldId="408"/>
            <ac:spMk id="38" creationId="{509AECB1-9D0F-4E72-9DF6-E04A409608A0}"/>
          </ac:spMkLst>
        </pc:spChg>
        <pc:spChg chg="add del mod">
          <ac:chgData name="L BY" userId="ae3d450c071d8e39" providerId="LiveId" clId="{A623F091-B309-47AA-BEAC-EE76ADB7B1C3}" dt="2022-01-19T11:49:25.057" v="2608" actId="478"/>
          <ac:spMkLst>
            <pc:docMk/>
            <pc:sldMk cId="504970142" sldId="408"/>
            <ac:spMk id="39" creationId="{592DFD67-4EE2-4D06-95ED-FF878B7BCF39}"/>
          </ac:spMkLst>
        </pc:spChg>
        <pc:spChg chg="add del mod">
          <ac:chgData name="L BY" userId="ae3d450c071d8e39" providerId="LiveId" clId="{A623F091-B309-47AA-BEAC-EE76ADB7B1C3}" dt="2022-01-19T11:49:25.906" v="2609" actId="478"/>
          <ac:spMkLst>
            <pc:docMk/>
            <pc:sldMk cId="504970142" sldId="408"/>
            <ac:spMk id="40" creationId="{71D4D6DD-CA68-4FE4-B592-73FBE73C1C14}"/>
          </ac:spMkLst>
        </pc:spChg>
        <pc:spChg chg="add mod">
          <ac:chgData name="L BY" userId="ae3d450c071d8e39" providerId="LiveId" clId="{A623F091-B309-47AA-BEAC-EE76ADB7B1C3}" dt="2022-01-19T11:57:42.774" v="2863" actId="255"/>
          <ac:spMkLst>
            <pc:docMk/>
            <pc:sldMk cId="504970142" sldId="408"/>
            <ac:spMk id="41" creationId="{7207D009-CB18-4367-9089-D50EA5CD937F}"/>
          </ac:spMkLst>
        </pc:spChg>
        <pc:spChg chg="add mod">
          <ac:chgData name="L BY" userId="ae3d450c071d8e39" providerId="LiveId" clId="{A623F091-B309-47AA-BEAC-EE76ADB7B1C3}" dt="2022-01-19T11:57:42.774" v="2863" actId="255"/>
          <ac:spMkLst>
            <pc:docMk/>
            <pc:sldMk cId="504970142" sldId="408"/>
            <ac:spMk id="42" creationId="{6527D620-02DC-441A-9EEF-3659BB21CB94}"/>
          </ac:spMkLst>
        </pc:spChg>
        <pc:spChg chg="add mod">
          <ac:chgData name="L BY" userId="ae3d450c071d8e39" providerId="LiveId" clId="{A623F091-B309-47AA-BEAC-EE76ADB7B1C3}" dt="2022-01-19T11:57:42.774" v="2863" actId="255"/>
          <ac:spMkLst>
            <pc:docMk/>
            <pc:sldMk cId="504970142" sldId="408"/>
            <ac:spMk id="43" creationId="{86992B18-68ED-4A59-89EF-D068E785954A}"/>
          </ac:spMkLst>
        </pc:spChg>
        <pc:spChg chg="add mod">
          <ac:chgData name="L BY" userId="ae3d450c071d8e39" providerId="LiveId" clId="{A623F091-B309-47AA-BEAC-EE76ADB7B1C3}" dt="2022-01-19T11:57:42.774" v="2863" actId="255"/>
          <ac:spMkLst>
            <pc:docMk/>
            <pc:sldMk cId="504970142" sldId="408"/>
            <ac:spMk id="44" creationId="{9C4EFDC8-3581-4D00-83BB-880ACEBEC1CB}"/>
          </ac:spMkLst>
        </pc:spChg>
        <pc:spChg chg="add mod">
          <ac:chgData name="L BY" userId="ae3d450c071d8e39" providerId="LiveId" clId="{A623F091-B309-47AA-BEAC-EE76ADB7B1C3}" dt="2022-01-19T11:57:42.774" v="2863" actId="255"/>
          <ac:spMkLst>
            <pc:docMk/>
            <pc:sldMk cId="504970142" sldId="408"/>
            <ac:spMk id="45" creationId="{2F4DF814-DCCB-455F-AB64-9F557DC0B18C}"/>
          </ac:spMkLst>
        </pc:spChg>
        <pc:spChg chg="add mod">
          <ac:chgData name="L BY" userId="ae3d450c071d8e39" providerId="LiveId" clId="{A623F091-B309-47AA-BEAC-EE76ADB7B1C3}" dt="2022-01-19T11:57:46.038" v="2864" actId="20577"/>
          <ac:spMkLst>
            <pc:docMk/>
            <pc:sldMk cId="504970142" sldId="408"/>
            <ac:spMk id="46" creationId="{2C670B73-0EB0-484A-BF91-FF1FEAD6902D}"/>
          </ac:spMkLst>
        </pc:spChg>
        <pc:spChg chg="add mod">
          <ac:chgData name="L BY" userId="ae3d450c071d8e39" providerId="LiveId" clId="{A623F091-B309-47AA-BEAC-EE76ADB7B1C3}" dt="2022-01-19T11:57:42.774" v="2863" actId="255"/>
          <ac:spMkLst>
            <pc:docMk/>
            <pc:sldMk cId="504970142" sldId="408"/>
            <ac:spMk id="47" creationId="{DF029825-879C-429C-A573-97F1498737AC}"/>
          </ac:spMkLst>
        </pc:spChg>
        <pc:spChg chg="add mod">
          <ac:chgData name="L BY" userId="ae3d450c071d8e39" providerId="LiveId" clId="{A623F091-B309-47AA-BEAC-EE76ADB7B1C3}" dt="2022-01-19T11:57:42.774" v="2863" actId="255"/>
          <ac:spMkLst>
            <pc:docMk/>
            <pc:sldMk cId="504970142" sldId="408"/>
            <ac:spMk id="48" creationId="{7A479641-4E97-4700-A8D3-1DDD9C2BD0D3}"/>
          </ac:spMkLst>
        </pc:spChg>
        <pc:spChg chg="add mod">
          <ac:chgData name="L BY" userId="ae3d450c071d8e39" providerId="LiveId" clId="{A623F091-B309-47AA-BEAC-EE76ADB7B1C3}" dt="2022-01-19T11:57:42.774" v="2863" actId="255"/>
          <ac:spMkLst>
            <pc:docMk/>
            <pc:sldMk cId="504970142" sldId="408"/>
            <ac:spMk id="49" creationId="{A1E31CDF-F728-4856-B7CB-EB71E5E1ACB6}"/>
          </ac:spMkLst>
        </pc:spChg>
        <pc:spChg chg="add mod">
          <ac:chgData name="L BY" userId="ae3d450c071d8e39" providerId="LiveId" clId="{A623F091-B309-47AA-BEAC-EE76ADB7B1C3}" dt="2022-01-19T11:57:42.774" v="2863" actId="255"/>
          <ac:spMkLst>
            <pc:docMk/>
            <pc:sldMk cId="504970142" sldId="408"/>
            <ac:spMk id="50" creationId="{30AC80F3-F25F-4402-A1BD-5E4E3C31384A}"/>
          </ac:spMkLst>
        </pc:spChg>
        <pc:spChg chg="add mod">
          <ac:chgData name="L BY" userId="ae3d450c071d8e39" providerId="LiveId" clId="{A623F091-B309-47AA-BEAC-EE76ADB7B1C3}" dt="2022-01-19T11:57:42.774" v="2863" actId="255"/>
          <ac:spMkLst>
            <pc:docMk/>
            <pc:sldMk cId="504970142" sldId="408"/>
            <ac:spMk id="51" creationId="{AFC5AB99-791F-4738-911C-A35BEF3D1EC9}"/>
          </ac:spMkLst>
        </pc:spChg>
        <pc:spChg chg="add mod">
          <ac:chgData name="L BY" userId="ae3d450c071d8e39" providerId="LiveId" clId="{A623F091-B309-47AA-BEAC-EE76ADB7B1C3}" dt="2022-01-19T11:57:42.774" v="2863" actId="255"/>
          <ac:spMkLst>
            <pc:docMk/>
            <pc:sldMk cId="504970142" sldId="408"/>
            <ac:spMk id="52" creationId="{D6509B45-A50B-4FA4-8A9E-45B79A11D962}"/>
          </ac:spMkLst>
        </pc:spChg>
        <pc:spChg chg="add mod">
          <ac:chgData name="L BY" userId="ae3d450c071d8e39" providerId="LiveId" clId="{A623F091-B309-47AA-BEAC-EE76ADB7B1C3}" dt="2022-01-19T11:57:42.774" v="2863" actId="255"/>
          <ac:spMkLst>
            <pc:docMk/>
            <pc:sldMk cId="504970142" sldId="408"/>
            <ac:spMk id="53" creationId="{A5FEE115-3661-4BB0-9E1A-2B0A583222D8}"/>
          </ac:spMkLst>
        </pc:spChg>
        <pc:spChg chg="add mod">
          <ac:chgData name="L BY" userId="ae3d450c071d8e39" providerId="LiveId" clId="{A623F091-B309-47AA-BEAC-EE76ADB7B1C3}" dt="2022-01-19T11:57:42.774" v="2863" actId="255"/>
          <ac:spMkLst>
            <pc:docMk/>
            <pc:sldMk cId="504970142" sldId="408"/>
            <ac:spMk id="54" creationId="{D64A6D9E-91C7-4993-968B-53D417636875}"/>
          </ac:spMkLst>
        </pc:spChg>
        <pc:spChg chg="add mod">
          <ac:chgData name="L BY" userId="ae3d450c071d8e39" providerId="LiveId" clId="{A623F091-B309-47AA-BEAC-EE76ADB7B1C3}" dt="2022-01-19T11:57:42.774" v="2863" actId="255"/>
          <ac:spMkLst>
            <pc:docMk/>
            <pc:sldMk cId="504970142" sldId="408"/>
            <ac:spMk id="55" creationId="{66008C76-ABB7-4848-833B-9395D67F6BA9}"/>
          </ac:spMkLst>
        </pc:spChg>
        <pc:spChg chg="add mod">
          <ac:chgData name="L BY" userId="ae3d450c071d8e39" providerId="LiveId" clId="{A623F091-B309-47AA-BEAC-EE76ADB7B1C3}" dt="2022-01-19T11:57:42.774" v="2863" actId="255"/>
          <ac:spMkLst>
            <pc:docMk/>
            <pc:sldMk cId="504970142" sldId="408"/>
            <ac:spMk id="56" creationId="{65E76B94-CE4B-472D-893E-91F957F89FD7}"/>
          </ac:spMkLst>
        </pc:spChg>
        <pc:spChg chg="add mod">
          <ac:chgData name="L BY" userId="ae3d450c071d8e39" providerId="LiveId" clId="{A623F091-B309-47AA-BEAC-EE76ADB7B1C3}" dt="2022-01-19T11:57:42.774" v="2863" actId="255"/>
          <ac:spMkLst>
            <pc:docMk/>
            <pc:sldMk cId="504970142" sldId="408"/>
            <ac:spMk id="57" creationId="{D7ADA268-407C-46AA-BF6E-ACD70C363DB9}"/>
          </ac:spMkLst>
        </pc:spChg>
        <pc:spChg chg="add mod">
          <ac:chgData name="L BY" userId="ae3d450c071d8e39" providerId="LiveId" clId="{A623F091-B309-47AA-BEAC-EE76ADB7B1C3}" dt="2022-01-19T11:57:42.774" v="2863" actId="255"/>
          <ac:spMkLst>
            <pc:docMk/>
            <pc:sldMk cId="504970142" sldId="408"/>
            <ac:spMk id="58" creationId="{42CFE0BA-A3F3-4632-9977-E4D7DB51D2AC}"/>
          </ac:spMkLst>
        </pc:spChg>
        <pc:spChg chg="add del mod">
          <ac:chgData name="L BY" userId="ae3d450c071d8e39" providerId="LiveId" clId="{A623F091-B309-47AA-BEAC-EE76ADB7B1C3}" dt="2022-01-19T11:41:50.024" v="2259"/>
          <ac:spMkLst>
            <pc:docMk/>
            <pc:sldMk cId="504970142" sldId="408"/>
            <ac:spMk id="64" creationId="{3A21914D-ECE0-4328-9964-7C3799B68842}"/>
          </ac:spMkLst>
        </pc:spChg>
        <pc:spChg chg="add del mod">
          <ac:chgData name="L BY" userId="ae3d450c071d8e39" providerId="LiveId" clId="{A623F091-B309-47AA-BEAC-EE76ADB7B1C3}" dt="2022-01-19T11:41:50.024" v="2259"/>
          <ac:spMkLst>
            <pc:docMk/>
            <pc:sldMk cId="504970142" sldId="408"/>
            <ac:spMk id="65" creationId="{5ED6955E-BDA9-449A-82F7-056476A371E1}"/>
          </ac:spMkLst>
        </pc:spChg>
        <pc:spChg chg="add del mod">
          <ac:chgData name="L BY" userId="ae3d450c071d8e39" providerId="LiveId" clId="{A623F091-B309-47AA-BEAC-EE76ADB7B1C3}" dt="2022-01-19T11:41:50.024" v="2259"/>
          <ac:spMkLst>
            <pc:docMk/>
            <pc:sldMk cId="504970142" sldId="408"/>
            <ac:spMk id="66" creationId="{5EF32D42-036E-4EA3-A6DA-CA48878198C0}"/>
          </ac:spMkLst>
        </pc:spChg>
        <pc:spChg chg="add del mod">
          <ac:chgData name="L BY" userId="ae3d450c071d8e39" providerId="LiveId" clId="{A623F091-B309-47AA-BEAC-EE76ADB7B1C3}" dt="2022-01-19T11:41:50.024" v="2259"/>
          <ac:spMkLst>
            <pc:docMk/>
            <pc:sldMk cId="504970142" sldId="408"/>
            <ac:spMk id="67" creationId="{E91524BB-35BF-4634-B1C5-4F78754EAC5F}"/>
          </ac:spMkLst>
        </pc:spChg>
        <pc:spChg chg="add del mod">
          <ac:chgData name="L BY" userId="ae3d450c071d8e39" providerId="LiveId" clId="{A623F091-B309-47AA-BEAC-EE76ADB7B1C3}" dt="2022-01-19T11:41:50.024" v="2259"/>
          <ac:spMkLst>
            <pc:docMk/>
            <pc:sldMk cId="504970142" sldId="408"/>
            <ac:spMk id="68" creationId="{41F5BC87-D213-4143-BA05-C0A301B020AE}"/>
          </ac:spMkLst>
        </pc:spChg>
        <pc:spChg chg="add del mod">
          <ac:chgData name="L BY" userId="ae3d450c071d8e39" providerId="LiveId" clId="{A623F091-B309-47AA-BEAC-EE76ADB7B1C3}" dt="2022-01-19T11:41:50.024" v="2259"/>
          <ac:spMkLst>
            <pc:docMk/>
            <pc:sldMk cId="504970142" sldId="408"/>
            <ac:spMk id="69" creationId="{FB7A3B97-BF76-425C-B2E0-C8C4CD67469E}"/>
          </ac:spMkLst>
        </pc:spChg>
        <pc:spChg chg="add del mod">
          <ac:chgData name="L BY" userId="ae3d450c071d8e39" providerId="LiveId" clId="{A623F091-B309-47AA-BEAC-EE76ADB7B1C3}" dt="2022-01-19T11:41:50.024" v="2259"/>
          <ac:spMkLst>
            <pc:docMk/>
            <pc:sldMk cId="504970142" sldId="408"/>
            <ac:spMk id="70" creationId="{612A76CD-3FCE-4D5E-85DF-8C3E717C08A2}"/>
          </ac:spMkLst>
        </pc:spChg>
        <pc:spChg chg="add del mod">
          <ac:chgData name="L BY" userId="ae3d450c071d8e39" providerId="LiveId" clId="{A623F091-B309-47AA-BEAC-EE76ADB7B1C3}" dt="2022-01-19T11:41:50.024" v="2259"/>
          <ac:spMkLst>
            <pc:docMk/>
            <pc:sldMk cId="504970142" sldId="408"/>
            <ac:spMk id="71" creationId="{093295C5-E7B0-4EC7-867B-4E7D3743795B}"/>
          </ac:spMkLst>
        </pc:spChg>
        <pc:spChg chg="add del mod">
          <ac:chgData name="L BY" userId="ae3d450c071d8e39" providerId="LiveId" clId="{A623F091-B309-47AA-BEAC-EE76ADB7B1C3}" dt="2022-01-19T11:41:50.024" v="2259"/>
          <ac:spMkLst>
            <pc:docMk/>
            <pc:sldMk cId="504970142" sldId="408"/>
            <ac:spMk id="72" creationId="{86C5A6C9-EE1E-4DB3-957C-AA27AB27E736}"/>
          </ac:spMkLst>
        </pc:spChg>
        <pc:spChg chg="add del mod">
          <ac:chgData name="L BY" userId="ae3d450c071d8e39" providerId="LiveId" clId="{A623F091-B309-47AA-BEAC-EE76ADB7B1C3}" dt="2022-01-19T11:41:50.024" v="2259"/>
          <ac:spMkLst>
            <pc:docMk/>
            <pc:sldMk cId="504970142" sldId="408"/>
            <ac:spMk id="73" creationId="{C0DDCFF8-F5BF-407A-9928-C0122B832234}"/>
          </ac:spMkLst>
        </pc:spChg>
        <pc:spChg chg="add del mod">
          <ac:chgData name="L BY" userId="ae3d450c071d8e39" providerId="LiveId" clId="{A623F091-B309-47AA-BEAC-EE76ADB7B1C3}" dt="2022-01-19T11:41:50.024" v="2259"/>
          <ac:spMkLst>
            <pc:docMk/>
            <pc:sldMk cId="504970142" sldId="408"/>
            <ac:spMk id="74" creationId="{B83EE165-9432-4492-8C42-9856FAFA6DBC}"/>
          </ac:spMkLst>
        </pc:spChg>
        <pc:spChg chg="add del mod">
          <ac:chgData name="L BY" userId="ae3d450c071d8e39" providerId="LiveId" clId="{A623F091-B309-47AA-BEAC-EE76ADB7B1C3}" dt="2022-01-19T11:41:50.024" v="2259"/>
          <ac:spMkLst>
            <pc:docMk/>
            <pc:sldMk cId="504970142" sldId="408"/>
            <ac:spMk id="75" creationId="{C4E9875C-6E5A-4CD8-A7A3-C45869C28FD3}"/>
          </ac:spMkLst>
        </pc:spChg>
        <pc:spChg chg="add del mod">
          <ac:chgData name="L BY" userId="ae3d450c071d8e39" providerId="LiveId" clId="{A623F091-B309-47AA-BEAC-EE76ADB7B1C3}" dt="2022-01-19T11:41:50.024" v="2259"/>
          <ac:spMkLst>
            <pc:docMk/>
            <pc:sldMk cId="504970142" sldId="408"/>
            <ac:spMk id="76" creationId="{DA4C175B-5F49-4159-AE25-26F3F0FE786E}"/>
          </ac:spMkLst>
        </pc:spChg>
        <pc:spChg chg="add del mod">
          <ac:chgData name="L BY" userId="ae3d450c071d8e39" providerId="LiveId" clId="{A623F091-B309-47AA-BEAC-EE76ADB7B1C3}" dt="2022-01-19T11:41:50.024" v="2259"/>
          <ac:spMkLst>
            <pc:docMk/>
            <pc:sldMk cId="504970142" sldId="408"/>
            <ac:spMk id="77" creationId="{2BE37EA3-0ED1-40EE-8E74-5B3AAD8CFFD1}"/>
          </ac:spMkLst>
        </pc:spChg>
        <pc:spChg chg="add del mod">
          <ac:chgData name="L BY" userId="ae3d450c071d8e39" providerId="LiveId" clId="{A623F091-B309-47AA-BEAC-EE76ADB7B1C3}" dt="2022-01-19T11:41:50.024" v="2259"/>
          <ac:spMkLst>
            <pc:docMk/>
            <pc:sldMk cId="504970142" sldId="408"/>
            <ac:spMk id="78" creationId="{E07C5AEE-6019-47D9-BB35-3150EBABC71E}"/>
          </ac:spMkLst>
        </pc:spChg>
        <pc:spChg chg="add del mod">
          <ac:chgData name="L BY" userId="ae3d450c071d8e39" providerId="LiveId" clId="{A623F091-B309-47AA-BEAC-EE76ADB7B1C3}" dt="2022-01-19T11:41:50.024" v="2259"/>
          <ac:spMkLst>
            <pc:docMk/>
            <pc:sldMk cId="504970142" sldId="408"/>
            <ac:spMk id="79" creationId="{658A70E6-091A-4458-A0ED-4B684D65C76B}"/>
          </ac:spMkLst>
        </pc:spChg>
        <pc:spChg chg="add del mod">
          <ac:chgData name="L BY" userId="ae3d450c071d8e39" providerId="LiveId" clId="{A623F091-B309-47AA-BEAC-EE76ADB7B1C3}" dt="2022-01-19T11:41:50.024" v="2259"/>
          <ac:spMkLst>
            <pc:docMk/>
            <pc:sldMk cId="504970142" sldId="408"/>
            <ac:spMk id="80" creationId="{8035214F-C4F7-48A0-94E9-6540966D2783}"/>
          </ac:spMkLst>
        </pc:spChg>
        <pc:spChg chg="add del mod">
          <ac:chgData name="L BY" userId="ae3d450c071d8e39" providerId="LiveId" clId="{A623F091-B309-47AA-BEAC-EE76ADB7B1C3}" dt="2022-01-19T11:41:50.024" v="2259"/>
          <ac:spMkLst>
            <pc:docMk/>
            <pc:sldMk cId="504970142" sldId="408"/>
            <ac:spMk id="81" creationId="{2971429B-9F69-4B59-B23F-F6E2746EA950}"/>
          </ac:spMkLst>
        </pc:spChg>
        <pc:spChg chg="add del mod">
          <ac:chgData name="L BY" userId="ae3d450c071d8e39" providerId="LiveId" clId="{A623F091-B309-47AA-BEAC-EE76ADB7B1C3}" dt="2022-01-19T11:41:50.024" v="2259"/>
          <ac:spMkLst>
            <pc:docMk/>
            <pc:sldMk cId="504970142" sldId="408"/>
            <ac:spMk id="82" creationId="{050C5F15-743D-4303-B348-1E936D8E81F0}"/>
          </ac:spMkLst>
        </pc:spChg>
        <pc:spChg chg="mod">
          <ac:chgData name="L BY" userId="ae3d450c071d8e39" providerId="LiveId" clId="{A623F091-B309-47AA-BEAC-EE76ADB7B1C3}" dt="2022-01-19T11:57:42.774" v="2863" actId="255"/>
          <ac:spMkLst>
            <pc:docMk/>
            <pc:sldMk cId="504970142" sldId="408"/>
            <ac:spMk id="87" creationId="{428CBDC1-116A-4020-B877-B910E611456F}"/>
          </ac:spMkLst>
        </pc:spChg>
        <pc:spChg chg="mod">
          <ac:chgData name="L BY" userId="ae3d450c071d8e39" providerId="LiveId" clId="{A623F091-B309-47AA-BEAC-EE76ADB7B1C3}" dt="2022-01-19T11:57:42.774" v="2863" actId="255"/>
          <ac:spMkLst>
            <pc:docMk/>
            <pc:sldMk cId="504970142" sldId="408"/>
            <ac:spMk id="88" creationId="{BDB3B655-236E-4F9B-B6AC-196D751D5E1D}"/>
          </ac:spMkLst>
        </pc:spChg>
        <pc:spChg chg="mod">
          <ac:chgData name="L BY" userId="ae3d450c071d8e39" providerId="LiveId" clId="{A623F091-B309-47AA-BEAC-EE76ADB7B1C3}" dt="2022-01-19T11:57:42.774" v="2863" actId="255"/>
          <ac:spMkLst>
            <pc:docMk/>
            <pc:sldMk cId="504970142" sldId="408"/>
            <ac:spMk id="89" creationId="{D0BEF239-78F4-45EA-B199-A5563AE030CF}"/>
          </ac:spMkLst>
        </pc:spChg>
        <pc:spChg chg="mod">
          <ac:chgData name="L BY" userId="ae3d450c071d8e39" providerId="LiveId" clId="{A623F091-B309-47AA-BEAC-EE76ADB7B1C3}" dt="2022-01-19T11:57:42.774" v="2863" actId="255"/>
          <ac:spMkLst>
            <pc:docMk/>
            <pc:sldMk cId="504970142" sldId="408"/>
            <ac:spMk id="90" creationId="{DBCB4770-96E3-4D8C-80C3-CFF2B8BD377C}"/>
          </ac:spMkLst>
        </pc:spChg>
        <pc:spChg chg="mod">
          <ac:chgData name="L BY" userId="ae3d450c071d8e39" providerId="LiveId" clId="{A623F091-B309-47AA-BEAC-EE76ADB7B1C3}" dt="2022-01-19T11:58:09.654" v="2867" actId="20577"/>
          <ac:spMkLst>
            <pc:docMk/>
            <pc:sldMk cId="504970142" sldId="408"/>
            <ac:spMk id="91" creationId="{044ECBAF-60BE-4E3C-A8B2-8C91CD7626A5}"/>
          </ac:spMkLst>
        </pc:spChg>
        <pc:spChg chg="mod">
          <ac:chgData name="L BY" userId="ae3d450c071d8e39" providerId="LiveId" clId="{A623F091-B309-47AA-BEAC-EE76ADB7B1C3}" dt="2022-01-19T11:58:15.532" v="2869" actId="20577"/>
          <ac:spMkLst>
            <pc:docMk/>
            <pc:sldMk cId="504970142" sldId="408"/>
            <ac:spMk id="92" creationId="{FF35A46F-3047-4F1F-A5EE-C83D94A62262}"/>
          </ac:spMkLst>
        </pc:spChg>
        <pc:spChg chg="mod">
          <ac:chgData name="L BY" userId="ae3d450c071d8e39" providerId="LiveId" clId="{A623F091-B309-47AA-BEAC-EE76ADB7B1C3}" dt="2022-01-19T11:58:21.432" v="2871" actId="20577"/>
          <ac:spMkLst>
            <pc:docMk/>
            <pc:sldMk cId="504970142" sldId="408"/>
            <ac:spMk id="93" creationId="{DC1C2F77-47FF-471A-961C-912B9207C903}"/>
          </ac:spMkLst>
        </pc:spChg>
        <pc:spChg chg="mod">
          <ac:chgData name="L BY" userId="ae3d450c071d8e39" providerId="LiveId" clId="{A623F091-B309-47AA-BEAC-EE76ADB7B1C3}" dt="2022-01-19T11:58:26.364" v="2873" actId="20577"/>
          <ac:spMkLst>
            <pc:docMk/>
            <pc:sldMk cId="504970142" sldId="408"/>
            <ac:spMk id="94" creationId="{9C007A0B-6280-44DE-9448-A15697F89AA6}"/>
          </ac:spMkLst>
        </pc:spChg>
        <pc:spChg chg="mod">
          <ac:chgData name="L BY" userId="ae3d450c071d8e39" providerId="LiveId" clId="{A623F091-B309-47AA-BEAC-EE76ADB7B1C3}" dt="2022-01-19T11:58:29.451" v="2877" actId="20577"/>
          <ac:spMkLst>
            <pc:docMk/>
            <pc:sldMk cId="504970142" sldId="408"/>
            <ac:spMk id="95" creationId="{55B91B97-B673-4203-8DBC-0F539665AB92}"/>
          </ac:spMkLst>
        </pc:spChg>
        <pc:spChg chg="mod">
          <ac:chgData name="L BY" userId="ae3d450c071d8e39" providerId="LiveId" clId="{A623F091-B309-47AA-BEAC-EE76ADB7B1C3}" dt="2022-01-19T11:57:42.774" v="2863" actId="255"/>
          <ac:spMkLst>
            <pc:docMk/>
            <pc:sldMk cId="504970142" sldId="408"/>
            <ac:spMk id="96" creationId="{6ACF6065-472C-4D35-A0F1-3569DDE3DBD0}"/>
          </ac:spMkLst>
        </pc:spChg>
        <pc:spChg chg="mod">
          <ac:chgData name="L BY" userId="ae3d450c071d8e39" providerId="LiveId" clId="{A623F091-B309-47AA-BEAC-EE76ADB7B1C3}" dt="2022-01-19T11:57:42.774" v="2863" actId="255"/>
          <ac:spMkLst>
            <pc:docMk/>
            <pc:sldMk cId="504970142" sldId="408"/>
            <ac:spMk id="97" creationId="{A58F2BB3-54A0-41BC-8C3C-8B2ECC8D62C2}"/>
          </ac:spMkLst>
        </pc:spChg>
        <pc:spChg chg="mod">
          <ac:chgData name="L BY" userId="ae3d450c071d8e39" providerId="LiveId" clId="{A623F091-B309-47AA-BEAC-EE76ADB7B1C3}" dt="2022-01-19T11:57:42.774" v="2863" actId="255"/>
          <ac:spMkLst>
            <pc:docMk/>
            <pc:sldMk cId="504970142" sldId="408"/>
            <ac:spMk id="98" creationId="{E1EBFB06-5BA0-4BD1-8F7A-F6D256A6FD1A}"/>
          </ac:spMkLst>
        </pc:spChg>
        <pc:spChg chg="mod">
          <ac:chgData name="L BY" userId="ae3d450c071d8e39" providerId="LiveId" clId="{A623F091-B309-47AA-BEAC-EE76ADB7B1C3}" dt="2022-01-19T11:57:42.774" v="2863" actId="255"/>
          <ac:spMkLst>
            <pc:docMk/>
            <pc:sldMk cId="504970142" sldId="408"/>
            <ac:spMk id="99" creationId="{DE1E36B1-DD61-4DC0-A2CF-953BFEB9E7AC}"/>
          </ac:spMkLst>
        </pc:spChg>
        <pc:spChg chg="mod">
          <ac:chgData name="L BY" userId="ae3d450c071d8e39" providerId="LiveId" clId="{A623F091-B309-47AA-BEAC-EE76ADB7B1C3}" dt="2022-01-19T11:57:42.774" v="2863" actId="255"/>
          <ac:spMkLst>
            <pc:docMk/>
            <pc:sldMk cId="504970142" sldId="408"/>
            <ac:spMk id="100" creationId="{F16F9D15-B56E-4A0A-BDF1-37A396DB36CA}"/>
          </ac:spMkLst>
        </pc:spChg>
        <pc:spChg chg="mod">
          <ac:chgData name="L BY" userId="ae3d450c071d8e39" providerId="LiveId" clId="{A623F091-B309-47AA-BEAC-EE76ADB7B1C3}" dt="2022-01-19T11:57:42.774" v="2863" actId="255"/>
          <ac:spMkLst>
            <pc:docMk/>
            <pc:sldMk cId="504970142" sldId="408"/>
            <ac:spMk id="101" creationId="{00949186-ED85-45D2-862F-415A3DD6CB57}"/>
          </ac:spMkLst>
        </pc:spChg>
        <pc:spChg chg="mod">
          <ac:chgData name="L BY" userId="ae3d450c071d8e39" providerId="LiveId" clId="{A623F091-B309-47AA-BEAC-EE76ADB7B1C3}" dt="2022-01-19T11:57:42.774" v="2863" actId="255"/>
          <ac:spMkLst>
            <pc:docMk/>
            <pc:sldMk cId="504970142" sldId="408"/>
            <ac:spMk id="102" creationId="{8BBC484C-0B10-459A-9099-DBACCA5F3412}"/>
          </ac:spMkLst>
        </pc:spChg>
        <pc:spChg chg="mod">
          <ac:chgData name="L BY" userId="ae3d450c071d8e39" providerId="LiveId" clId="{A623F091-B309-47AA-BEAC-EE76ADB7B1C3}" dt="2022-01-19T11:57:42.774" v="2863" actId="255"/>
          <ac:spMkLst>
            <pc:docMk/>
            <pc:sldMk cId="504970142" sldId="408"/>
            <ac:spMk id="103" creationId="{733B696A-64D5-44CB-8537-ECD0A67D37D8}"/>
          </ac:spMkLst>
        </pc:spChg>
        <pc:spChg chg="mod">
          <ac:chgData name="L BY" userId="ae3d450c071d8e39" providerId="LiveId" clId="{A623F091-B309-47AA-BEAC-EE76ADB7B1C3}" dt="2022-01-19T11:57:42.774" v="2863" actId="255"/>
          <ac:spMkLst>
            <pc:docMk/>
            <pc:sldMk cId="504970142" sldId="408"/>
            <ac:spMk id="104" creationId="{C794BC11-F3A9-45DE-BA30-C98891A5924A}"/>
          </ac:spMkLst>
        </pc:spChg>
        <pc:spChg chg="mod">
          <ac:chgData name="L BY" userId="ae3d450c071d8e39" providerId="LiveId" clId="{A623F091-B309-47AA-BEAC-EE76ADB7B1C3}" dt="2022-01-19T11:57:42.774" v="2863" actId="255"/>
          <ac:spMkLst>
            <pc:docMk/>
            <pc:sldMk cId="504970142" sldId="408"/>
            <ac:spMk id="105" creationId="{2F10975D-9A81-4FD7-B4B6-C1596AF71CB5}"/>
          </ac:spMkLst>
        </pc:spChg>
        <pc:spChg chg="mod">
          <ac:chgData name="L BY" userId="ae3d450c071d8e39" providerId="LiveId" clId="{A623F091-B309-47AA-BEAC-EE76ADB7B1C3}" dt="2022-01-19T11:57:42.774" v="2863" actId="255"/>
          <ac:spMkLst>
            <pc:docMk/>
            <pc:sldMk cId="504970142" sldId="408"/>
            <ac:spMk id="106" creationId="{FFC0616A-0738-493A-A7A7-30A4B69E913E}"/>
          </ac:spMkLst>
        </pc:spChg>
        <pc:spChg chg="add del mod">
          <ac:chgData name="L BY" userId="ae3d450c071d8e39" providerId="LiveId" clId="{A623F091-B309-47AA-BEAC-EE76ADB7B1C3}" dt="2022-01-19T11:48:14.633" v="2585"/>
          <ac:spMkLst>
            <pc:docMk/>
            <pc:sldMk cId="504970142" sldId="408"/>
            <ac:spMk id="108" creationId="{92DC08B0-1251-4690-95BE-1607AFE39197}"/>
          </ac:spMkLst>
        </pc:spChg>
        <pc:spChg chg="add del mod">
          <ac:chgData name="L BY" userId="ae3d450c071d8e39" providerId="LiveId" clId="{A623F091-B309-47AA-BEAC-EE76ADB7B1C3}" dt="2022-01-19T11:48:14.633" v="2585"/>
          <ac:spMkLst>
            <pc:docMk/>
            <pc:sldMk cId="504970142" sldId="408"/>
            <ac:spMk id="109" creationId="{5F6B56C3-626D-458A-B0B2-1E5865F9A93C}"/>
          </ac:spMkLst>
        </pc:spChg>
        <pc:spChg chg="add mod">
          <ac:chgData name="L BY" userId="ae3d450c071d8e39" providerId="LiveId" clId="{A623F091-B309-47AA-BEAC-EE76ADB7B1C3}" dt="2022-01-19T11:48:21.813" v="2589" actId="1036"/>
          <ac:spMkLst>
            <pc:docMk/>
            <pc:sldMk cId="504970142" sldId="408"/>
            <ac:spMk id="110" creationId="{62CD4719-E004-400F-AF08-D7A419642153}"/>
          </ac:spMkLst>
        </pc:spChg>
        <pc:spChg chg="add mod">
          <ac:chgData name="L BY" userId="ae3d450c071d8e39" providerId="LiveId" clId="{A623F091-B309-47AA-BEAC-EE76ADB7B1C3}" dt="2022-01-19T11:48:42.544" v="2594" actId="1036"/>
          <ac:spMkLst>
            <pc:docMk/>
            <pc:sldMk cId="504970142" sldId="408"/>
            <ac:spMk id="111" creationId="{A0C110AF-1607-4FAC-9145-968BE6530B25}"/>
          </ac:spMkLst>
        </pc:spChg>
        <pc:spChg chg="add mod">
          <ac:chgData name="L BY" userId="ae3d450c071d8e39" providerId="LiveId" clId="{A623F091-B309-47AA-BEAC-EE76ADB7B1C3}" dt="2022-01-19T11:48:42.544" v="2594" actId="1036"/>
          <ac:spMkLst>
            <pc:docMk/>
            <pc:sldMk cId="504970142" sldId="408"/>
            <ac:spMk id="112" creationId="{7C1FFB31-E459-4112-8F51-F4AA6FA40CB6}"/>
          </ac:spMkLst>
        </pc:spChg>
        <pc:spChg chg="add mod">
          <ac:chgData name="L BY" userId="ae3d450c071d8e39" providerId="LiveId" clId="{A623F091-B309-47AA-BEAC-EE76ADB7B1C3}" dt="2022-01-19T11:48:42.544" v="2594" actId="1036"/>
          <ac:spMkLst>
            <pc:docMk/>
            <pc:sldMk cId="504970142" sldId="408"/>
            <ac:spMk id="113" creationId="{28726904-D1C4-4ABC-ABE4-DAC9900FCF05}"/>
          </ac:spMkLst>
        </pc:spChg>
        <pc:spChg chg="add mod">
          <ac:chgData name="L BY" userId="ae3d450c071d8e39" providerId="LiveId" clId="{A623F091-B309-47AA-BEAC-EE76ADB7B1C3}" dt="2022-01-19T11:48:56.289" v="2598" actId="1035"/>
          <ac:spMkLst>
            <pc:docMk/>
            <pc:sldMk cId="504970142" sldId="408"/>
            <ac:spMk id="114" creationId="{F490F037-303F-422E-9A7E-09800C324EF9}"/>
          </ac:spMkLst>
        </pc:spChg>
        <pc:spChg chg="add del mod">
          <ac:chgData name="L BY" userId="ae3d450c071d8e39" providerId="LiveId" clId="{A623F091-B309-47AA-BEAC-EE76ADB7B1C3}" dt="2022-01-19T11:49:06.449" v="2601"/>
          <ac:spMkLst>
            <pc:docMk/>
            <pc:sldMk cId="504970142" sldId="408"/>
            <ac:spMk id="115" creationId="{8079E4F5-04EE-4508-91F5-712263ABC796}"/>
          </ac:spMkLst>
        </pc:spChg>
        <pc:spChg chg="add del mod">
          <ac:chgData name="L BY" userId="ae3d450c071d8e39" providerId="LiveId" clId="{A623F091-B309-47AA-BEAC-EE76ADB7B1C3}" dt="2022-01-19T11:49:06.449" v="2601"/>
          <ac:spMkLst>
            <pc:docMk/>
            <pc:sldMk cId="504970142" sldId="408"/>
            <ac:spMk id="116" creationId="{60A97E22-7E07-4244-A13A-A64B331AC86B}"/>
          </ac:spMkLst>
        </pc:spChg>
        <pc:spChg chg="add del mod">
          <ac:chgData name="L BY" userId="ae3d450c071d8e39" providerId="LiveId" clId="{A623F091-B309-47AA-BEAC-EE76ADB7B1C3}" dt="2022-01-19T11:49:06.449" v="2601"/>
          <ac:spMkLst>
            <pc:docMk/>
            <pc:sldMk cId="504970142" sldId="408"/>
            <ac:spMk id="117" creationId="{AF113FC1-0E5B-4C99-96A5-14B8D19BEE5F}"/>
          </ac:spMkLst>
        </pc:spChg>
        <pc:spChg chg="add del mod">
          <ac:chgData name="L BY" userId="ae3d450c071d8e39" providerId="LiveId" clId="{A623F091-B309-47AA-BEAC-EE76ADB7B1C3}" dt="2022-01-19T11:49:06.449" v="2601"/>
          <ac:spMkLst>
            <pc:docMk/>
            <pc:sldMk cId="504970142" sldId="408"/>
            <ac:spMk id="118" creationId="{597DD3A9-42F8-40B5-84AF-31DFDBF56D36}"/>
          </ac:spMkLst>
        </pc:spChg>
        <pc:spChg chg="add mod">
          <ac:chgData name="L BY" userId="ae3d450c071d8e39" providerId="LiveId" clId="{A623F091-B309-47AA-BEAC-EE76ADB7B1C3}" dt="2022-01-19T12:01:23.545" v="2918" actId="1036"/>
          <ac:spMkLst>
            <pc:docMk/>
            <pc:sldMk cId="504970142" sldId="408"/>
            <ac:spMk id="119" creationId="{A54795A0-97CC-4C88-B8E7-09EE7831BE74}"/>
          </ac:spMkLst>
        </pc:spChg>
        <pc:spChg chg="add mod">
          <ac:chgData name="L BY" userId="ae3d450c071d8e39" providerId="LiveId" clId="{A623F091-B309-47AA-BEAC-EE76ADB7B1C3}" dt="2022-01-19T12:01:23.545" v="2918" actId="1036"/>
          <ac:spMkLst>
            <pc:docMk/>
            <pc:sldMk cId="504970142" sldId="408"/>
            <ac:spMk id="120" creationId="{FF54064E-026E-438E-8298-A7C6EC5740F4}"/>
          </ac:spMkLst>
        </pc:spChg>
        <pc:spChg chg="add mod">
          <ac:chgData name="L BY" userId="ae3d450c071d8e39" providerId="LiveId" clId="{A623F091-B309-47AA-BEAC-EE76ADB7B1C3}" dt="2022-01-19T12:01:23.545" v="2918" actId="1036"/>
          <ac:spMkLst>
            <pc:docMk/>
            <pc:sldMk cId="504970142" sldId="408"/>
            <ac:spMk id="121" creationId="{92E5DA37-1048-4B1E-A449-65A3220FD36F}"/>
          </ac:spMkLst>
        </pc:spChg>
        <pc:spChg chg="add mod">
          <ac:chgData name="L BY" userId="ae3d450c071d8e39" providerId="LiveId" clId="{A623F091-B309-47AA-BEAC-EE76ADB7B1C3}" dt="2022-01-19T12:01:23.545" v="2918" actId="1036"/>
          <ac:spMkLst>
            <pc:docMk/>
            <pc:sldMk cId="504970142" sldId="408"/>
            <ac:spMk id="122" creationId="{CBF968B6-6CEB-4901-BC07-82D548B6A1D4}"/>
          </ac:spMkLst>
        </pc:spChg>
        <pc:spChg chg="add mod">
          <ac:chgData name="L BY" userId="ae3d450c071d8e39" providerId="LiveId" clId="{A623F091-B309-47AA-BEAC-EE76ADB7B1C3}" dt="2022-01-19T12:01:23.545" v="2918" actId="1036"/>
          <ac:spMkLst>
            <pc:docMk/>
            <pc:sldMk cId="504970142" sldId="408"/>
            <ac:spMk id="123" creationId="{BF7A759B-598F-4FCF-845D-3353226EA8DF}"/>
          </ac:spMkLst>
        </pc:spChg>
        <pc:spChg chg="add mod">
          <ac:chgData name="L BY" userId="ae3d450c071d8e39" providerId="LiveId" clId="{A623F091-B309-47AA-BEAC-EE76ADB7B1C3}" dt="2022-01-19T12:01:23.545" v="2918" actId="1036"/>
          <ac:spMkLst>
            <pc:docMk/>
            <pc:sldMk cId="504970142" sldId="408"/>
            <ac:spMk id="124" creationId="{C1373923-6C61-41FF-8295-EA2D92DA58D4}"/>
          </ac:spMkLst>
        </pc:spChg>
        <pc:spChg chg="add mod">
          <ac:chgData name="L BY" userId="ae3d450c071d8e39" providerId="LiveId" clId="{A623F091-B309-47AA-BEAC-EE76ADB7B1C3}" dt="2022-01-19T11:49:30.807" v="2610" actId="1076"/>
          <ac:spMkLst>
            <pc:docMk/>
            <pc:sldMk cId="504970142" sldId="408"/>
            <ac:spMk id="125" creationId="{D85372CC-53B2-41E5-A607-C749C6AF5155}"/>
          </ac:spMkLst>
        </pc:spChg>
        <pc:spChg chg="add mod">
          <ac:chgData name="L BY" userId="ae3d450c071d8e39" providerId="LiveId" clId="{A623F091-B309-47AA-BEAC-EE76ADB7B1C3}" dt="2022-01-19T11:49:30.807" v="2610" actId="1076"/>
          <ac:spMkLst>
            <pc:docMk/>
            <pc:sldMk cId="504970142" sldId="408"/>
            <ac:spMk id="126" creationId="{CB408210-65AA-4076-8C93-D580B251FA1E}"/>
          </ac:spMkLst>
        </pc:spChg>
        <pc:spChg chg="add mod">
          <ac:chgData name="L BY" userId="ae3d450c071d8e39" providerId="LiveId" clId="{A623F091-B309-47AA-BEAC-EE76ADB7B1C3}" dt="2022-01-19T11:49:30.807" v="2610" actId="1076"/>
          <ac:spMkLst>
            <pc:docMk/>
            <pc:sldMk cId="504970142" sldId="408"/>
            <ac:spMk id="127" creationId="{125C9C37-66DC-4AD6-9C36-2A6E70C08571}"/>
          </ac:spMkLst>
        </pc:spChg>
        <pc:spChg chg="add mod">
          <ac:chgData name="L BY" userId="ae3d450c071d8e39" providerId="LiveId" clId="{A623F091-B309-47AA-BEAC-EE76ADB7B1C3}" dt="2022-01-19T14:55:19.336" v="3104" actId="14100"/>
          <ac:spMkLst>
            <pc:docMk/>
            <pc:sldMk cId="504970142" sldId="408"/>
            <ac:spMk id="133" creationId="{0BC08402-CDFC-4E34-A842-9BE017992F88}"/>
          </ac:spMkLst>
        </pc:spChg>
        <pc:spChg chg="add del mod">
          <ac:chgData name="L BY" userId="ae3d450c071d8e39" providerId="LiveId" clId="{A623F091-B309-47AA-BEAC-EE76ADB7B1C3}" dt="2022-01-19T12:00:04.357" v="2892" actId="21"/>
          <ac:spMkLst>
            <pc:docMk/>
            <pc:sldMk cId="504970142" sldId="408"/>
            <ac:spMk id="147" creationId="{DB11F8BF-746F-4B06-9CBF-06916A8F3022}"/>
          </ac:spMkLst>
        </pc:spChg>
        <pc:spChg chg="add mod">
          <ac:chgData name="L BY" userId="ae3d450c071d8e39" providerId="LiveId" clId="{A623F091-B309-47AA-BEAC-EE76ADB7B1C3}" dt="2022-01-19T12:01:08.536" v="2911" actId="14100"/>
          <ac:spMkLst>
            <pc:docMk/>
            <pc:sldMk cId="504970142" sldId="408"/>
            <ac:spMk id="154" creationId="{1E894478-5C66-4928-9BF0-A0804BC9C904}"/>
          </ac:spMkLst>
        </pc:spChg>
        <pc:spChg chg="add mod">
          <ac:chgData name="L BY" userId="ae3d450c071d8e39" providerId="LiveId" clId="{A623F091-B309-47AA-BEAC-EE76ADB7B1C3}" dt="2022-01-19T12:01:27.917" v="2919" actId="1076"/>
          <ac:spMkLst>
            <pc:docMk/>
            <pc:sldMk cId="504970142" sldId="408"/>
            <ac:spMk id="156" creationId="{8AF11EEC-11A4-4F67-A7C9-4D8A8ACE1A44}"/>
          </ac:spMkLst>
        </pc:spChg>
        <pc:spChg chg="add mod">
          <ac:chgData name="L BY" userId="ae3d450c071d8e39" providerId="LiveId" clId="{A623F091-B309-47AA-BEAC-EE76ADB7B1C3}" dt="2022-01-19T12:00:45.558" v="2906" actId="14100"/>
          <ac:spMkLst>
            <pc:docMk/>
            <pc:sldMk cId="504970142" sldId="408"/>
            <ac:spMk id="158" creationId="{E990E6F2-9376-4F50-8ED0-E2C5A49BD0FA}"/>
          </ac:spMkLst>
        </pc:spChg>
        <pc:spChg chg="add mod">
          <ac:chgData name="L BY" userId="ae3d450c071d8e39" providerId="LiveId" clId="{A623F091-B309-47AA-BEAC-EE76ADB7B1C3}" dt="2022-01-19T12:02:28.751" v="2922" actId="1076"/>
          <ac:spMkLst>
            <pc:docMk/>
            <pc:sldMk cId="504970142" sldId="408"/>
            <ac:spMk id="160" creationId="{45C4600B-684F-4A60-82DE-79669F9E8B5B}"/>
          </ac:spMkLst>
        </pc:spChg>
        <pc:spChg chg="add del mod">
          <ac:chgData name="L BY" userId="ae3d450c071d8e39" providerId="LiveId" clId="{A623F091-B309-47AA-BEAC-EE76ADB7B1C3}" dt="2022-01-19T14:50:45.830" v="2926" actId="478"/>
          <ac:spMkLst>
            <pc:docMk/>
            <pc:sldMk cId="504970142" sldId="408"/>
            <ac:spMk id="178" creationId="{A241AD89-5B46-4378-8620-6D6B97B71369}"/>
          </ac:spMkLst>
        </pc:spChg>
        <pc:grpChg chg="add mod">
          <ac:chgData name="L BY" userId="ae3d450c071d8e39" providerId="LiveId" clId="{A623F091-B309-47AA-BEAC-EE76ADB7B1C3}" dt="2022-01-19T11:42:02.850" v="2263" actId="164"/>
          <ac:grpSpMkLst>
            <pc:docMk/>
            <pc:sldMk cId="504970142" sldId="408"/>
            <ac:grpSpMk id="84" creationId="{CCED540C-3D6A-4D41-9B03-CB2DB7A0335F}"/>
          </ac:grpSpMkLst>
        </pc:grpChg>
        <pc:grpChg chg="add mod">
          <ac:chgData name="L BY" userId="ae3d450c071d8e39" providerId="LiveId" clId="{A623F091-B309-47AA-BEAC-EE76ADB7B1C3}" dt="2022-01-19T11:42:27.063" v="2269" actId="14100"/>
          <ac:grpSpMkLst>
            <pc:docMk/>
            <pc:sldMk cId="504970142" sldId="408"/>
            <ac:grpSpMk id="85" creationId="{588B8380-6033-4E37-9E4B-A1B6CA85508E}"/>
          </ac:grpSpMkLst>
        </pc:grpChg>
        <pc:grpChg chg="add mod">
          <ac:chgData name="L BY" userId="ae3d450c071d8e39" providerId="LiveId" clId="{A623F091-B309-47AA-BEAC-EE76ADB7B1C3}" dt="2022-01-19T11:42:37.110" v="2271" actId="1076"/>
          <ac:grpSpMkLst>
            <pc:docMk/>
            <pc:sldMk cId="504970142" sldId="408"/>
            <ac:grpSpMk id="86" creationId="{4207F39C-0534-485E-972D-7BA7C7371BF7}"/>
          </ac:grpSpMkLst>
        </pc:grpChg>
        <pc:picChg chg="del">
          <ac:chgData name="L BY" userId="ae3d450c071d8e39" providerId="LiveId" clId="{A623F091-B309-47AA-BEAC-EE76ADB7B1C3}" dt="2022-01-19T11:04:44.932" v="1628" actId="478"/>
          <ac:picMkLst>
            <pc:docMk/>
            <pc:sldMk cId="504970142" sldId="408"/>
            <ac:picMk id="9" creationId="{EE391DF1-0903-400A-81C7-D3A6873C62D2}"/>
          </ac:picMkLst>
        </pc:picChg>
        <pc:picChg chg="del">
          <ac:chgData name="L BY" userId="ae3d450c071d8e39" providerId="LiveId" clId="{A623F091-B309-47AA-BEAC-EE76ADB7B1C3}" dt="2022-01-19T11:04:44.932" v="1628" actId="478"/>
          <ac:picMkLst>
            <pc:docMk/>
            <pc:sldMk cId="504970142" sldId="408"/>
            <ac:picMk id="10" creationId="{12B8A394-1243-4595-94E7-5CDE47AE0EA0}"/>
          </ac:picMkLst>
        </pc:picChg>
        <pc:picChg chg="del">
          <ac:chgData name="L BY" userId="ae3d450c071d8e39" providerId="LiveId" clId="{A623F091-B309-47AA-BEAC-EE76ADB7B1C3}" dt="2022-01-19T11:04:44.932" v="1628" actId="478"/>
          <ac:picMkLst>
            <pc:docMk/>
            <pc:sldMk cId="504970142" sldId="408"/>
            <ac:picMk id="11" creationId="{E1E552FA-F918-4D78-BE75-1D2480986FF0}"/>
          </ac:picMkLst>
        </pc:picChg>
        <pc:picChg chg="del">
          <ac:chgData name="L BY" userId="ae3d450c071d8e39" providerId="LiveId" clId="{A623F091-B309-47AA-BEAC-EE76ADB7B1C3}" dt="2022-01-19T11:04:44.932" v="1628" actId="478"/>
          <ac:picMkLst>
            <pc:docMk/>
            <pc:sldMk cId="504970142" sldId="408"/>
            <ac:picMk id="12" creationId="{5C314B7E-F1AA-4B02-8B21-2B15D0629024}"/>
          </ac:picMkLst>
        </pc:picChg>
        <pc:cxnChg chg="add del mod">
          <ac:chgData name="L BY" userId="ae3d450c071d8e39" providerId="LiveId" clId="{A623F091-B309-47AA-BEAC-EE76ADB7B1C3}" dt="2022-01-19T11:52:20.280" v="2675" actId="478"/>
          <ac:cxnSpMkLst>
            <pc:docMk/>
            <pc:sldMk cId="504970142" sldId="408"/>
            <ac:cxnSpMk id="60" creationId="{DC0D47E7-3D55-4D86-B9CB-CFA8F47F0CBA}"/>
          </ac:cxnSpMkLst>
        </pc:cxnChg>
        <pc:cxnChg chg="add del mod">
          <ac:chgData name="L BY" userId="ae3d450c071d8e39" providerId="LiveId" clId="{A623F091-B309-47AA-BEAC-EE76ADB7B1C3}" dt="2022-01-19T11:41:50.024" v="2259"/>
          <ac:cxnSpMkLst>
            <pc:docMk/>
            <pc:sldMk cId="504970142" sldId="408"/>
            <ac:cxnSpMk id="83" creationId="{5D127E3D-B31F-4E12-AA29-202F4F94CC32}"/>
          </ac:cxnSpMkLst>
        </pc:cxnChg>
        <pc:cxnChg chg="mod">
          <ac:chgData name="L BY" userId="ae3d450c071d8e39" providerId="LiveId" clId="{A623F091-B309-47AA-BEAC-EE76ADB7B1C3}" dt="2022-01-19T11:57:56.835" v="2865" actId="14100"/>
          <ac:cxnSpMkLst>
            <pc:docMk/>
            <pc:sldMk cId="504970142" sldId="408"/>
            <ac:cxnSpMk id="107" creationId="{8B6C037F-47EE-446B-91BE-1A4895755E1C}"/>
          </ac:cxnSpMkLst>
        </pc:cxnChg>
        <pc:cxnChg chg="add mod">
          <ac:chgData name="L BY" userId="ae3d450c071d8e39" providerId="LiveId" clId="{A623F091-B309-47AA-BEAC-EE76ADB7B1C3}" dt="2022-01-19T11:50:22.722" v="2615" actId="1582"/>
          <ac:cxnSpMkLst>
            <pc:docMk/>
            <pc:sldMk cId="504970142" sldId="408"/>
            <ac:cxnSpMk id="129" creationId="{112DFC70-018E-457B-A141-EDAA6367BFA4}"/>
          </ac:cxnSpMkLst>
        </pc:cxnChg>
        <pc:cxnChg chg="add mod">
          <ac:chgData name="L BY" userId="ae3d450c071d8e39" providerId="LiveId" clId="{A623F091-B309-47AA-BEAC-EE76ADB7B1C3}" dt="2022-01-19T11:50:40.433" v="2617" actId="1582"/>
          <ac:cxnSpMkLst>
            <pc:docMk/>
            <pc:sldMk cId="504970142" sldId="408"/>
            <ac:cxnSpMk id="132" creationId="{88FA28F5-B4E1-465D-B5C6-249DF904EF6D}"/>
          </ac:cxnSpMkLst>
        </pc:cxnChg>
        <pc:cxnChg chg="add del mod">
          <ac:chgData name="L BY" userId="ae3d450c071d8e39" providerId="LiveId" clId="{A623F091-B309-47AA-BEAC-EE76ADB7B1C3}" dt="2022-01-19T11:52:32.495" v="2677" actId="11529"/>
          <ac:cxnSpMkLst>
            <pc:docMk/>
            <pc:sldMk cId="504970142" sldId="408"/>
            <ac:cxnSpMk id="135" creationId="{E8925224-DFC6-4B9D-889F-7C9B99D0FD58}"/>
          </ac:cxnSpMkLst>
        </pc:cxnChg>
        <pc:cxnChg chg="add del mod">
          <ac:chgData name="L BY" userId="ae3d450c071d8e39" providerId="LiveId" clId="{A623F091-B309-47AA-BEAC-EE76ADB7B1C3}" dt="2022-01-19T11:52:39.677" v="2679" actId="11529"/>
          <ac:cxnSpMkLst>
            <pc:docMk/>
            <pc:sldMk cId="504970142" sldId="408"/>
            <ac:cxnSpMk id="137" creationId="{24BE3AC9-9296-4782-87D9-E2814194D09B}"/>
          </ac:cxnSpMkLst>
        </pc:cxnChg>
        <pc:cxnChg chg="add mod">
          <ac:chgData name="L BY" userId="ae3d450c071d8e39" providerId="LiveId" clId="{A623F091-B309-47AA-BEAC-EE76ADB7B1C3}" dt="2022-01-19T14:55:19.336" v="3104" actId="14100"/>
          <ac:cxnSpMkLst>
            <pc:docMk/>
            <pc:sldMk cId="504970142" sldId="408"/>
            <ac:cxnSpMk id="139" creationId="{3BE98DBC-9EB0-45B8-AB1B-B11DA51589FA}"/>
          </ac:cxnSpMkLst>
        </pc:cxnChg>
        <pc:cxnChg chg="add del mod">
          <ac:chgData name="L BY" userId="ae3d450c071d8e39" providerId="LiveId" clId="{A623F091-B309-47AA-BEAC-EE76ADB7B1C3}" dt="2022-01-19T11:52:52.379" v="2682" actId="11529"/>
          <ac:cxnSpMkLst>
            <pc:docMk/>
            <pc:sldMk cId="504970142" sldId="408"/>
            <ac:cxnSpMk id="141" creationId="{AD4A0CFC-79D7-4EB3-8E28-9A333AB8DC8B}"/>
          </ac:cxnSpMkLst>
        </pc:cxnChg>
        <pc:cxnChg chg="add mod">
          <ac:chgData name="L BY" userId="ae3d450c071d8e39" providerId="LiveId" clId="{A623F091-B309-47AA-BEAC-EE76ADB7B1C3}" dt="2022-01-19T15:18:46.247" v="3110" actId="14100"/>
          <ac:cxnSpMkLst>
            <pc:docMk/>
            <pc:sldMk cId="504970142" sldId="408"/>
            <ac:cxnSpMk id="143" creationId="{2FF65C91-64CA-4612-8138-145BC0073685}"/>
          </ac:cxnSpMkLst>
        </pc:cxnChg>
        <pc:cxnChg chg="add del mod">
          <ac:chgData name="L BY" userId="ae3d450c071d8e39" providerId="LiveId" clId="{A623F091-B309-47AA-BEAC-EE76ADB7B1C3}" dt="2022-01-19T11:58:42.887" v="2881"/>
          <ac:cxnSpMkLst>
            <pc:docMk/>
            <pc:sldMk cId="504970142" sldId="408"/>
            <ac:cxnSpMk id="145" creationId="{18E04AB9-D020-4605-9050-36E98C55404C}"/>
          </ac:cxnSpMkLst>
        </pc:cxnChg>
        <pc:cxnChg chg="add del mod">
          <ac:chgData name="L BY" userId="ae3d450c071d8e39" providerId="LiveId" clId="{A623F091-B309-47AA-BEAC-EE76ADB7B1C3}" dt="2022-01-19T11:59:45.323" v="2888" actId="11529"/>
          <ac:cxnSpMkLst>
            <pc:docMk/>
            <pc:sldMk cId="504970142" sldId="408"/>
            <ac:cxnSpMk id="149" creationId="{42F4FCB5-4055-46D2-978A-EE8F871A8DE8}"/>
          </ac:cxnSpMkLst>
        </pc:cxnChg>
        <pc:cxnChg chg="add del mod">
          <ac:chgData name="L BY" userId="ae3d450c071d8e39" providerId="LiveId" clId="{A623F091-B309-47AA-BEAC-EE76ADB7B1C3}" dt="2022-01-19T12:00:04.357" v="2892" actId="21"/>
          <ac:cxnSpMkLst>
            <pc:docMk/>
            <pc:sldMk cId="504970142" sldId="408"/>
            <ac:cxnSpMk id="152" creationId="{8EDF4A59-17C0-438B-BE99-847A814F6F19}"/>
          </ac:cxnSpMkLst>
        </pc:cxnChg>
        <pc:cxnChg chg="add mod">
          <ac:chgData name="L BY" userId="ae3d450c071d8e39" providerId="LiveId" clId="{A623F091-B309-47AA-BEAC-EE76ADB7B1C3}" dt="2022-01-19T12:01:16.104" v="2914" actId="1076"/>
          <ac:cxnSpMkLst>
            <pc:docMk/>
            <pc:sldMk cId="504970142" sldId="408"/>
            <ac:cxnSpMk id="155" creationId="{5CE5164C-6F19-4970-81F7-250FC15C0D5E}"/>
          </ac:cxnSpMkLst>
        </pc:cxnChg>
        <pc:cxnChg chg="add mod">
          <ac:chgData name="L BY" userId="ae3d450c071d8e39" providerId="LiveId" clId="{A623F091-B309-47AA-BEAC-EE76ADB7B1C3}" dt="2022-01-19T12:01:27.917" v="2919" actId="1076"/>
          <ac:cxnSpMkLst>
            <pc:docMk/>
            <pc:sldMk cId="504970142" sldId="408"/>
            <ac:cxnSpMk id="157" creationId="{E0A7E113-8896-4B1F-83A2-564D1F9950DE}"/>
          </ac:cxnSpMkLst>
        </pc:cxnChg>
        <pc:cxnChg chg="add mod">
          <ac:chgData name="L BY" userId="ae3d450c071d8e39" providerId="LiveId" clId="{A623F091-B309-47AA-BEAC-EE76ADB7B1C3}" dt="2022-01-19T12:00:54.855" v="2908" actId="14100"/>
          <ac:cxnSpMkLst>
            <pc:docMk/>
            <pc:sldMk cId="504970142" sldId="408"/>
            <ac:cxnSpMk id="159" creationId="{9ABBD17A-B880-4471-AF9E-8571D768B6AC}"/>
          </ac:cxnSpMkLst>
        </pc:cxnChg>
        <pc:cxnChg chg="add mod">
          <ac:chgData name="L BY" userId="ae3d450c071d8e39" providerId="LiveId" clId="{A623F091-B309-47AA-BEAC-EE76ADB7B1C3}" dt="2022-01-19T12:02:28.751" v="2922" actId="1076"/>
          <ac:cxnSpMkLst>
            <pc:docMk/>
            <pc:sldMk cId="504970142" sldId="408"/>
            <ac:cxnSpMk id="161" creationId="{816A36D2-1E9F-4F43-82B9-661C03D5EC37}"/>
          </ac:cxnSpMkLst>
        </pc:cxnChg>
      </pc:sldChg>
      <pc:sldChg chg="add modNotesTx">
        <pc:chgData name="L BY" userId="ae3d450c071d8e39" providerId="LiveId" clId="{A623F091-B309-47AA-BEAC-EE76ADB7B1C3}" dt="2022-01-31T23:16:00.793" v="13640" actId="20577"/>
        <pc:sldMkLst>
          <pc:docMk/>
          <pc:sldMk cId="3062039129" sldId="408"/>
        </pc:sldMkLst>
      </pc:sldChg>
      <pc:sldChg chg="modSp add del mod">
        <pc:chgData name="L BY" userId="ae3d450c071d8e39" providerId="LiveId" clId="{A623F091-B309-47AA-BEAC-EE76ADB7B1C3}" dt="2022-01-19T16:27:10.070" v="3902" actId="2696"/>
        <pc:sldMkLst>
          <pc:docMk/>
          <pc:sldMk cId="300446665" sldId="409"/>
        </pc:sldMkLst>
        <pc:spChg chg="mod">
          <ac:chgData name="L BY" userId="ae3d450c071d8e39" providerId="LiveId" clId="{A623F091-B309-47AA-BEAC-EE76ADB7B1C3}" dt="2022-01-19T14:51:51.475" v="2968" actId="20577"/>
          <ac:spMkLst>
            <pc:docMk/>
            <pc:sldMk cId="300446665" sldId="409"/>
            <ac:spMk id="7" creationId="{595C8688-107C-478E-9940-F06AB0C0B920}"/>
          </ac:spMkLst>
        </pc:spChg>
        <pc:spChg chg="mod">
          <ac:chgData name="L BY" userId="ae3d450c071d8e39" providerId="LiveId" clId="{A623F091-B309-47AA-BEAC-EE76ADB7B1C3}" dt="2022-01-19T14:53:12.287" v="3036" actId="1035"/>
          <ac:spMkLst>
            <pc:docMk/>
            <pc:sldMk cId="300446665" sldId="409"/>
            <ac:spMk id="17" creationId="{CA18404E-D420-4E67-B010-0B5648F8691C}"/>
          </ac:spMkLst>
        </pc:spChg>
        <pc:spChg chg="mod">
          <ac:chgData name="L BY" userId="ae3d450c071d8e39" providerId="LiveId" clId="{A623F091-B309-47AA-BEAC-EE76ADB7B1C3}" dt="2022-01-19T14:52:07.191" v="2985" actId="20577"/>
          <ac:spMkLst>
            <pc:docMk/>
            <pc:sldMk cId="300446665" sldId="409"/>
            <ac:spMk id="44" creationId="{9C4EFDC8-3581-4D00-83BB-880ACEBEC1CB}"/>
          </ac:spMkLst>
        </pc:spChg>
        <pc:spChg chg="mod">
          <ac:chgData name="L BY" userId="ae3d450c071d8e39" providerId="LiveId" clId="{A623F091-B309-47AA-BEAC-EE76ADB7B1C3}" dt="2022-01-19T14:52:19.566" v="2996" actId="20577"/>
          <ac:spMkLst>
            <pc:docMk/>
            <pc:sldMk cId="300446665" sldId="409"/>
            <ac:spMk id="46" creationId="{2C670B73-0EB0-484A-BF91-FF1FEAD6902D}"/>
          </ac:spMkLst>
        </pc:spChg>
        <pc:spChg chg="mod">
          <ac:chgData name="L BY" userId="ae3d450c071d8e39" providerId="LiveId" clId="{A623F091-B309-47AA-BEAC-EE76ADB7B1C3}" dt="2022-01-19T14:52:31.772" v="3007" actId="20577"/>
          <ac:spMkLst>
            <pc:docMk/>
            <pc:sldMk cId="300446665" sldId="409"/>
            <ac:spMk id="88" creationId="{BDB3B655-236E-4F9B-B6AC-196D751D5E1D}"/>
          </ac:spMkLst>
        </pc:spChg>
        <pc:spChg chg="mod">
          <ac:chgData name="L BY" userId="ae3d450c071d8e39" providerId="LiveId" clId="{A623F091-B309-47AA-BEAC-EE76ADB7B1C3}" dt="2022-01-19T14:52:43.279" v="3019" actId="20577"/>
          <ac:spMkLst>
            <pc:docMk/>
            <pc:sldMk cId="300446665" sldId="409"/>
            <ac:spMk id="91" creationId="{044ECBAF-60BE-4E3C-A8B2-8C91CD7626A5}"/>
          </ac:spMkLst>
        </pc:spChg>
        <pc:spChg chg="mod">
          <ac:chgData name="L BY" userId="ae3d450c071d8e39" providerId="LiveId" clId="{A623F091-B309-47AA-BEAC-EE76ADB7B1C3}" dt="2022-01-19T14:52:53.739" v="3034" actId="20577"/>
          <ac:spMkLst>
            <pc:docMk/>
            <pc:sldMk cId="300446665" sldId="409"/>
            <ac:spMk id="93" creationId="{DC1C2F77-47FF-471A-961C-912B9207C903}"/>
          </ac:spMkLst>
        </pc:spChg>
        <pc:spChg chg="mod">
          <ac:chgData name="L BY" userId="ae3d450c071d8e39" providerId="LiveId" clId="{A623F091-B309-47AA-BEAC-EE76ADB7B1C3}" dt="2022-01-19T14:55:07.975" v="3100" actId="14100"/>
          <ac:spMkLst>
            <pc:docMk/>
            <pc:sldMk cId="300446665" sldId="409"/>
            <ac:spMk id="133" creationId="{0BC08402-CDFC-4E34-A842-9BE017992F88}"/>
          </ac:spMkLst>
        </pc:spChg>
        <pc:cxnChg chg="mod">
          <ac:chgData name="L BY" userId="ae3d450c071d8e39" providerId="LiveId" clId="{A623F091-B309-47AA-BEAC-EE76ADB7B1C3}" dt="2022-01-19T14:51:02.722" v="2929" actId="14100"/>
          <ac:cxnSpMkLst>
            <pc:docMk/>
            <pc:sldMk cId="300446665" sldId="409"/>
            <ac:cxnSpMk id="129" creationId="{112DFC70-018E-457B-A141-EDAA6367BFA4}"/>
          </ac:cxnSpMkLst>
        </pc:cxnChg>
        <pc:cxnChg chg="mod">
          <ac:chgData name="L BY" userId="ae3d450c071d8e39" providerId="LiveId" clId="{A623F091-B309-47AA-BEAC-EE76ADB7B1C3}" dt="2022-01-19T14:51:00.223" v="2928" actId="14100"/>
          <ac:cxnSpMkLst>
            <pc:docMk/>
            <pc:sldMk cId="300446665" sldId="409"/>
            <ac:cxnSpMk id="132" creationId="{88FA28F5-B4E1-465D-B5C6-249DF904EF6D}"/>
          </ac:cxnSpMkLst>
        </pc:cxnChg>
        <pc:cxnChg chg="mod">
          <ac:chgData name="L BY" userId="ae3d450c071d8e39" providerId="LiveId" clId="{A623F091-B309-47AA-BEAC-EE76ADB7B1C3}" dt="2022-01-19T14:55:07.975" v="3100" actId="14100"/>
          <ac:cxnSpMkLst>
            <pc:docMk/>
            <pc:sldMk cId="300446665" sldId="409"/>
            <ac:cxnSpMk id="139" creationId="{3BE98DBC-9EB0-45B8-AB1B-B11DA51589FA}"/>
          </ac:cxnSpMkLst>
        </pc:cxnChg>
        <pc:cxnChg chg="mod">
          <ac:chgData name="L BY" userId="ae3d450c071d8e39" providerId="LiveId" clId="{A623F091-B309-47AA-BEAC-EE76ADB7B1C3}" dt="2022-01-19T15:18:29.009" v="3106" actId="14100"/>
          <ac:cxnSpMkLst>
            <pc:docMk/>
            <pc:sldMk cId="300446665" sldId="409"/>
            <ac:cxnSpMk id="143" creationId="{2FF65C91-64CA-4612-8138-145BC0073685}"/>
          </ac:cxnSpMkLst>
        </pc:cxnChg>
      </pc:sldChg>
      <pc:sldChg chg="add">
        <pc:chgData name="L BY" userId="ae3d450c071d8e39" providerId="LiveId" clId="{A623F091-B309-47AA-BEAC-EE76ADB7B1C3}" dt="2022-01-19T16:27:13.996" v="3903"/>
        <pc:sldMkLst>
          <pc:docMk/>
          <pc:sldMk cId="1116638483" sldId="409"/>
        </pc:sldMkLst>
      </pc:sldChg>
      <pc:sldChg chg="addSp delSp modSp add del mod">
        <pc:chgData name="L BY" userId="ae3d450c071d8e39" providerId="LiveId" clId="{A623F091-B309-47AA-BEAC-EE76ADB7B1C3}" dt="2022-01-19T16:10:02.354" v="3746" actId="2696"/>
        <pc:sldMkLst>
          <pc:docMk/>
          <pc:sldMk cId="2128637800" sldId="410"/>
        </pc:sldMkLst>
        <pc:spChg chg="add del mod">
          <ac:chgData name="L BY" userId="ae3d450c071d8e39" providerId="LiveId" clId="{A623F091-B309-47AA-BEAC-EE76ADB7B1C3}" dt="2022-01-19T15:48:26.456" v="3115" actId="478"/>
          <ac:spMkLst>
            <pc:docMk/>
            <pc:sldMk cId="2128637800" sldId="410"/>
            <ac:spMk id="4" creationId="{14ED42A0-CE4B-4F87-9B1B-2B9A6BDE0AC7}"/>
          </ac:spMkLst>
        </pc:spChg>
        <pc:spChg chg="add mod">
          <ac:chgData name="L BY" userId="ae3d450c071d8e39" providerId="LiveId" clId="{A623F091-B309-47AA-BEAC-EE76ADB7B1C3}" dt="2022-01-19T16:05:23.927" v="3736" actId="207"/>
          <ac:spMkLst>
            <pc:docMk/>
            <pc:sldMk cId="2128637800" sldId="410"/>
            <ac:spMk id="6" creationId="{DB34F664-E9F6-497A-964D-4E1068F54350}"/>
          </ac:spMkLst>
        </pc:spChg>
        <pc:spChg chg="add mod">
          <ac:chgData name="L BY" userId="ae3d450c071d8e39" providerId="LiveId" clId="{A623F091-B309-47AA-BEAC-EE76ADB7B1C3}" dt="2022-01-19T15:59:05.074" v="3629" actId="1076"/>
          <ac:spMkLst>
            <pc:docMk/>
            <pc:sldMk cId="2128637800" sldId="410"/>
            <ac:spMk id="12" creationId="{B88345E8-A3FA-46BC-97DD-E595F4C187EB}"/>
          </ac:spMkLst>
        </pc:spChg>
        <pc:spChg chg="add mod">
          <ac:chgData name="L BY" userId="ae3d450c071d8e39" providerId="LiveId" clId="{A623F091-B309-47AA-BEAC-EE76ADB7B1C3}" dt="2022-01-19T15:57:51.890" v="3628" actId="1076"/>
          <ac:spMkLst>
            <pc:docMk/>
            <pc:sldMk cId="2128637800" sldId="410"/>
            <ac:spMk id="13" creationId="{74BCDEFB-2936-4A18-B1CD-9E9818E8CED3}"/>
          </ac:spMkLst>
        </pc:spChg>
        <pc:spChg chg="del">
          <ac:chgData name="L BY" userId="ae3d450c071d8e39" providerId="LiveId" clId="{A623F091-B309-47AA-BEAC-EE76ADB7B1C3}" dt="2022-01-19T15:52:02.480" v="3431" actId="478"/>
          <ac:spMkLst>
            <pc:docMk/>
            <pc:sldMk cId="2128637800" sldId="410"/>
            <ac:spMk id="14" creationId="{A96B96B5-53AB-46B9-AC30-A08A560F6D43}"/>
          </ac:spMkLst>
        </pc:spChg>
        <pc:grpChg chg="add mod">
          <ac:chgData name="L BY" userId="ae3d450c071d8e39" providerId="LiveId" clId="{A623F091-B309-47AA-BEAC-EE76ADB7B1C3}" dt="2022-01-19T15:59:05.074" v="3629" actId="1076"/>
          <ac:grpSpMkLst>
            <pc:docMk/>
            <pc:sldMk cId="2128637800" sldId="410"/>
            <ac:grpSpMk id="15" creationId="{42F8F886-CD25-47E5-AC39-E5E61B14BC2A}"/>
          </ac:grpSpMkLst>
        </pc:grpChg>
        <pc:picChg chg="del">
          <ac:chgData name="L BY" userId="ae3d450c071d8e39" providerId="LiveId" clId="{A623F091-B309-47AA-BEAC-EE76ADB7B1C3}" dt="2022-01-19T15:48:15.615" v="3112" actId="478"/>
          <ac:picMkLst>
            <pc:docMk/>
            <pc:sldMk cId="2128637800" sldId="410"/>
            <ac:picMk id="5" creationId="{EABD158B-0AD5-402F-8795-C1B2FEEC5C8D}"/>
          </ac:picMkLst>
        </pc:picChg>
        <pc:picChg chg="del mod">
          <ac:chgData name="L BY" userId="ae3d450c071d8e39" providerId="LiveId" clId="{A623F091-B309-47AA-BEAC-EE76ADB7B1C3}" dt="2022-01-19T15:53:12.122" v="3451" actId="478"/>
          <ac:picMkLst>
            <pc:docMk/>
            <pc:sldMk cId="2128637800" sldId="410"/>
            <ac:picMk id="7" creationId="{840943E2-2A59-4BEB-8A26-94F26968BDF2}"/>
          </ac:picMkLst>
        </pc:picChg>
        <pc:picChg chg="add del mod">
          <ac:chgData name="L BY" userId="ae3d450c071d8e39" providerId="LiveId" clId="{A623F091-B309-47AA-BEAC-EE76ADB7B1C3}" dt="2022-01-19T15:52:23.162" v="3440" actId="22"/>
          <ac:picMkLst>
            <pc:docMk/>
            <pc:sldMk cId="2128637800" sldId="410"/>
            <ac:picMk id="9" creationId="{9E1AD157-2EC6-432A-BC7A-218EFEE03746}"/>
          </ac:picMkLst>
        </pc:picChg>
        <pc:picChg chg="add mod ord">
          <ac:chgData name="L BY" userId="ae3d450c071d8e39" providerId="LiveId" clId="{A623F091-B309-47AA-BEAC-EE76ADB7B1C3}" dt="2022-01-19T15:57:40.618" v="3625" actId="1076"/>
          <ac:picMkLst>
            <pc:docMk/>
            <pc:sldMk cId="2128637800" sldId="410"/>
            <ac:picMk id="11" creationId="{FEAD10F3-8853-4F76-A82D-2F3EE4B7BC86}"/>
          </ac:picMkLst>
        </pc:picChg>
        <pc:picChg chg="add mod">
          <ac:chgData name="L BY" userId="ae3d450c071d8e39" providerId="LiveId" clId="{A623F091-B309-47AA-BEAC-EE76ADB7B1C3}" dt="2022-01-19T15:59:05.074" v="3629" actId="1076"/>
          <ac:picMkLst>
            <pc:docMk/>
            <pc:sldMk cId="2128637800" sldId="410"/>
            <ac:picMk id="1026" creationId="{4CB9072B-6EC4-43D0-BBF6-9A5306C6DC4C}"/>
          </ac:picMkLst>
        </pc:picChg>
        <pc:picChg chg="add mod">
          <ac:chgData name="L BY" userId="ae3d450c071d8e39" providerId="LiveId" clId="{A623F091-B309-47AA-BEAC-EE76ADB7B1C3}" dt="2022-01-19T16:06:04.506" v="3745" actId="14100"/>
          <ac:picMkLst>
            <pc:docMk/>
            <pc:sldMk cId="2128637800" sldId="410"/>
            <ac:picMk id="1028" creationId="{95830588-21E9-491B-B39E-6CE618C0D7F7}"/>
          </ac:picMkLst>
        </pc:picChg>
      </pc:sldChg>
      <pc:sldChg chg="addSp delSp modSp add mod modAnim modNotesTx">
        <pc:chgData name="L BY" userId="ae3d450c071d8e39" providerId="LiveId" clId="{A623F091-B309-47AA-BEAC-EE76ADB7B1C3}" dt="2022-01-21T10:38:29.787" v="6099"/>
        <pc:sldMkLst>
          <pc:docMk/>
          <pc:sldMk cId="3052879208" sldId="410"/>
        </pc:sldMkLst>
        <pc:spChg chg="del mod">
          <ac:chgData name="L BY" userId="ae3d450c071d8e39" providerId="LiveId" clId="{A623F091-B309-47AA-BEAC-EE76ADB7B1C3}" dt="2022-01-19T16:12:28.560" v="3770" actId="21"/>
          <ac:spMkLst>
            <pc:docMk/>
            <pc:sldMk cId="3052879208" sldId="410"/>
            <ac:spMk id="6" creationId="{DB34F664-E9F6-497A-964D-4E1068F54350}"/>
          </ac:spMkLst>
        </pc:spChg>
        <pc:spChg chg="mod">
          <ac:chgData name="L BY" userId="ae3d450c071d8e39" providerId="LiveId" clId="{A623F091-B309-47AA-BEAC-EE76ADB7B1C3}" dt="2022-01-19T16:14:22.075" v="3792" actId="208"/>
          <ac:spMkLst>
            <pc:docMk/>
            <pc:sldMk cId="3052879208" sldId="410"/>
            <ac:spMk id="12" creationId="{B88345E8-A3FA-46BC-97DD-E595F4C187EB}"/>
          </ac:spMkLst>
        </pc:spChg>
        <pc:spChg chg="mod">
          <ac:chgData name="L BY" userId="ae3d450c071d8e39" providerId="LiveId" clId="{A623F091-B309-47AA-BEAC-EE76ADB7B1C3}" dt="2022-01-19T16:11:21.271" v="3766" actId="1076"/>
          <ac:spMkLst>
            <pc:docMk/>
            <pc:sldMk cId="3052879208" sldId="410"/>
            <ac:spMk id="13" creationId="{74BCDEFB-2936-4A18-B1CD-9E9818E8CED3}"/>
          </ac:spMkLst>
        </pc:spChg>
        <pc:spChg chg="mod topLvl">
          <ac:chgData name="L BY" userId="ae3d450c071d8e39" providerId="LiveId" clId="{A623F091-B309-47AA-BEAC-EE76ADB7B1C3}" dt="2022-01-21T10:29:10.265" v="5671" actId="165"/>
          <ac:spMkLst>
            <pc:docMk/>
            <pc:sldMk cId="3052879208" sldId="410"/>
            <ac:spMk id="17" creationId="{EAC5E520-2DCD-4758-B139-7B8BB08382EB}"/>
          </ac:spMkLst>
        </pc:spChg>
        <pc:spChg chg="add del mod">
          <ac:chgData name="L BY" userId="ae3d450c071d8e39" providerId="LiveId" clId="{A623F091-B309-47AA-BEAC-EE76ADB7B1C3}" dt="2022-01-19T16:13:20.386" v="3781"/>
          <ac:spMkLst>
            <pc:docMk/>
            <pc:sldMk cId="3052879208" sldId="410"/>
            <ac:spMk id="18" creationId="{F66CA9BB-44B9-432D-8178-D78EEF331B60}"/>
          </ac:spMkLst>
        </pc:spChg>
        <pc:spChg chg="mod">
          <ac:chgData name="L BY" userId="ae3d450c071d8e39" providerId="LiveId" clId="{A623F091-B309-47AA-BEAC-EE76ADB7B1C3}" dt="2022-01-20T21:52:16.650" v="5281" actId="20577"/>
          <ac:spMkLst>
            <pc:docMk/>
            <pc:sldMk cId="3052879208" sldId="410"/>
            <ac:spMk id="19" creationId="{00000000-0000-0000-0000-000000000000}"/>
          </ac:spMkLst>
        </pc:spChg>
        <pc:spChg chg="add mod">
          <ac:chgData name="L BY" userId="ae3d450c071d8e39" providerId="LiveId" clId="{A623F091-B309-47AA-BEAC-EE76ADB7B1C3}" dt="2022-01-19T16:14:16.345" v="3791" actId="208"/>
          <ac:spMkLst>
            <pc:docMk/>
            <pc:sldMk cId="3052879208" sldId="410"/>
            <ac:spMk id="20" creationId="{DE6C59BB-86D3-4581-A752-BAFE15DAACE5}"/>
          </ac:spMkLst>
        </pc:spChg>
        <pc:grpChg chg="add del mod">
          <ac:chgData name="L BY" userId="ae3d450c071d8e39" providerId="LiveId" clId="{A623F091-B309-47AA-BEAC-EE76ADB7B1C3}" dt="2022-01-21T10:29:10.265" v="5671" actId="165"/>
          <ac:grpSpMkLst>
            <pc:docMk/>
            <pc:sldMk cId="3052879208" sldId="410"/>
            <ac:grpSpMk id="14" creationId="{0F66857D-85F0-4FBE-87C3-4C5DEC78CA1C}"/>
          </ac:grpSpMkLst>
        </pc:grpChg>
        <pc:grpChg chg="mod">
          <ac:chgData name="L BY" userId="ae3d450c071d8e39" providerId="LiveId" clId="{A623F091-B309-47AA-BEAC-EE76ADB7B1C3}" dt="2022-01-19T16:13:29.057" v="3784" actId="1076"/>
          <ac:grpSpMkLst>
            <pc:docMk/>
            <pc:sldMk cId="3052879208" sldId="410"/>
            <ac:grpSpMk id="15" creationId="{42F8F886-CD25-47E5-AC39-E5E61B14BC2A}"/>
          </ac:grpSpMkLst>
        </pc:grpChg>
        <pc:picChg chg="del mod">
          <ac:chgData name="L BY" userId="ae3d450c071d8e39" providerId="LiveId" clId="{A623F091-B309-47AA-BEAC-EE76ADB7B1C3}" dt="2022-01-19T16:12:28.560" v="3770" actId="21"/>
          <ac:picMkLst>
            <pc:docMk/>
            <pc:sldMk cId="3052879208" sldId="410"/>
            <ac:picMk id="11" creationId="{FEAD10F3-8853-4F76-A82D-2F3EE4B7BC86}"/>
          </ac:picMkLst>
        </pc:picChg>
        <pc:picChg chg="mod topLvl">
          <ac:chgData name="L BY" userId="ae3d450c071d8e39" providerId="LiveId" clId="{A623F091-B309-47AA-BEAC-EE76ADB7B1C3}" dt="2022-01-21T10:29:10.265" v="5671" actId="165"/>
          <ac:picMkLst>
            <pc:docMk/>
            <pc:sldMk cId="3052879208" sldId="410"/>
            <ac:picMk id="16" creationId="{DCF66A0A-8EF6-4A8D-8B42-FB756704BA2C}"/>
          </ac:picMkLst>
        </pc:picChg>
        <pc:picChg chg="mod">
          <ac:chgData name="L BY" userId="ae3d450c071d8e39" providerId="LiveId" clId="{A623F091-B309-47AA-BEAC-EE76ADB7B1C3}" dt="2022-01-19T16:13:29.057" v="3784" actId="1076"/>
          <ac:picMkLst>
            <pc:docMk/>
            <pc:sldMk cId="3052879208" sldId="410"/>
            <ac:picMk id="1026" creationId="{4CB9072B-6EC4-43D0-BBF6-9A5306C6DC4C}"/>
          </ac:picMkLst>
        </pc:picChg>
        <pc:picChg chg="mod">
          <ac:chgData name="L BY" userId="ae3d450c071d8e39" providerId="LiveId" clId="{A623F091-B309-47AA-BEAC-EE76ADB7B1C3}" dt="2022-01-19T16:11:27.446" v="3767" actId="1076"/>
          <ac:picMkLst>
            <pc:docMk/>
            <pc:sldMk cId="3052879208" sldId="410"/>
            <ac:picMk id="1028" creationId="{95830588-21E9-491B-B39E-6CE618C0D7F7}"/>
          </ac:picMkLst>
        </pc:picChg>
        <pc:cxnChg chg="add mod">
          <ac:chgData name="L BY" userId="ae3d450c071d8e39" providerId="LiveId" clId="{A623F091-B309-47AA-BEAC-EE76ADB7B1C3}" dt="2022-01-19T16:15:03.017" v="3797" actId="14100"/>
          <ac:cxnSpMkLst>
            <pc:docMk/>
            <pc:sldMk cId="3052879208" sldId="410"/>
            <ac:cxnSpMk id="4" creationId="{C54BE1F7-44A6-4997-B6B1-CDC2CCEB04C8}"/>
          </ac:cxnSpMkLst>
        </pc:cxnChg>
        <pc:cxnChg chg="add mod">
          <ac:chgData name="L BY" userId="ae3d450c071d8e39" providerId="LiveId" clId="{A623F091-B309-47AA-BEAC-EE76ADB7B1C3}" dt="2022-01-19T16:15:07.272" v="3799" actId="14100"/>
          <ac:cxnSpMkLst>
            <pc:docMk/>
            <pc:sldMk cId="3052879208" sldId="410"/>
            <ac:cxnSpMk id="7" creationId="{6B70861F-ED02-4F7C-A729-D0BC6FE90BA5}"/>
          </ac:cxnSpMkLst>
        </pc:cxnChg>
      </pc:sldChg>
      <pc:sldChg chg="addSp delSp modSp add del mod">
        <pc:chgData name="L BY" userId="ae3d450c071d8e39" providerId="LiveId" clId="{A623F091-B309-47AA-BEAC-EE76ADB7B1C3}" dt="2022-01-20T14:45:57.605" v="4731" actId="47"/>
        <pc:sldMkLst>
          <pc:docMk/>
          <pc:sldMk cId="1230545181" sldId="411"/>
        </pc:sldMkLst>
        <pc:spChg chg="mod">
          <ac:chgData name="L BY" userId="ae3d450c071d8e39" providerId="LiveId" clId="{A623F091-B309-47AA-BEAC-EE76ADB7B1C3}" dt="2022-01-19T16:12:31.512" v="3772" actId="6549"/>
          <ac:spMkLst>
            <pc:docMk/>
            <pc:sldMk cId="1230545181" sldId="411"/>
            <ac:spMk id="6" creationId="{DB34F664-E9F6-497A-964D-4E1068F54350}"/>
          </ac:spMkLst>
        </pc:spChg>
        <pc:spChg chg="add mod">
          <ac:chgData name="L BY" userId="ae3d450c071d8e39" providerId="LiveId" clId="{A623F091-B309-47AA-BEAC-EE76ADB7B1C3}" dt="2022-01-19T16:12:35.139" v="3774"/>
          <ac:spMkLst>
            <pc:docMk/>
            <pc:sldMk cId="1230545181" sldId="411"/>
            <ac:spMk id="8" creationId="{E6DEEA41-E4D2-46B8-9D82-D433835B4DBF}"/>
          </ac:spMkLst>
        </pc:spChg>
        <pc:spChg chg="mod">
          <ac:chgData name="L BY" userId="ae3d450c071d8e39" providerId="LiveId" clId="{A623F091-B309-47AA-BEAC-EE76ADB7B1C3}" dt="2022-01-19T16:10:19.837" v="3750" actId="1076"/>
          <ac:spMkLst>
            <pc:docMk/>
            <pc:sldMk cId="1230545181" sldId="411"/>
            <ac:spMk id="19" creationId="{00000000-0000-0000-0000-000000000000}"/>
          </ac:spMkLst>
        </pc:spChg>
        <pc:grpChg chg="add del mod">
          <ac:chgData name="L BY" userId="ae3d450c071d8e39" providerId="LiveId" clId="{A623F091-B309-47AA-BEAC-EE76ADB7B1C3}" dt="2022-01-19T16:12:34.783" v="3773" actId="478"/>
          <ac:grpSpMkLst>
            <pc:docMk/>
            <pc:sldMk cId="1230545181" sldId="411"/>
            <ac:grpSpMk id="2" creationId="{CA488EC1-D3AA-4D4F-9C19-CFDB2FC15AC5}"/>
          </ac:grpSpMkLst>
        </pc:grpChg>
        <pc:picChg chg="add mod">
          <ac:chgData name="L BY" userId="ae3d450c071d8e39" providerId="LiveId" clId="{A623F091-B309-47AA-BEAC-EE76ADB7B1C3}" dt="2022-01-19T16:12:35.139" v="3774"/>
          <ac:picMkLst>
            <pc:docMk/>
            <pc:sldMk cId="1230545181" sldId="411"/>
            <ac:picMk id="7" creationId="{9A239431-AB94-44F1-9E59-06625539D79E}"/>
          </ac:picMkLst>
        </pc:picChg>
        <pc:picChg chg="mod">
          <ac:chgData name="L BY" userId="ae3d450c071d8e39" providerId="LiveId" clId="{A623F091-B309-47AA-BEAC-EE76ADB7B1C3}" dt="2022-01-19T16:10:17.938" v="3748" actId="164"/>
          <ac:picMkLst>
            <pc:docMk/>
            <pc:sldMk cId="1230545181" sldId="411"/>
            <ac:picMk id="11" creationId="{FEAD10F3-8853-4F76-A82D-2F3EE4B7BC86}"/>
          </ac:picMkLst>
        </pc:picChg>
      </pc:sldChg>
      <pc:sldChg chg="delSp modSp add del mod">
        <pc:chgData name="L BY" userId="ae3d450c071d8e39" providerId="LiveId" clId="{A623F091-B309-47AA-BEAC-EE76ADB7B1C3}" dt="2022-01-19T16:10:02.354" v="3746" actId="2696"/>
        <pc:sldMkLst>
          <pc:docMk/>
          <pc:sldMk cId="2363380409" sldId="411"/>
        </pc:sldMkLst>
        <pc:spChg chg="mod">
          <ac:chgData name="L BY" userId="ae3d450c071d8e39" providerId="LiveId" clId="{A623F091-B309-47AA-BEAC-EE76ADB7B1C3}" dt="2022-01-19T16:05:44.080" v="3741" actId="207"/>
          <ac:spMkLst>
            <pc:docMk/>
            <pc:sldMk cId="2363380409" sldId="411"/>
            <ac:spMk id="6" creationId="{DB34F664-E9F6-497A-964D-4E1068F54350}"/>
          </ac:spMkLst>
        </pc:spChg>
        <pc:spChg chg="del">
          <ac:chgData name="L BY" userId="ae3d450c071d8e39" providerId="LiveId" clId="{A623F091-B309-47AA-BEAC-EE76ADB7B1C3}" dt="2022-01-19T15:59:37.146" v="3633" actId="478"/>
          <ac:spMkLst>
            <pc:docMk/>
            <pc:sldMk cId="2363380409" sldId="411"/>
            <ac:spMk id="13" creationId="{74BCDEFB-2936-4A18-B1CD-9E9818E8CED3}"/>
          </ac:spMkLst>
        </pc:spChg>
        <pc:grpChg chg="del">
          <ac:chgData name="L BY" userId="ae3d450c071d8e39" providerId="LiveId" clId="{A623F091-B309-47AA-BEAC-EE76ADB7B1C3}" dt="2022-01-19T15:59:31.926" v="3631" actId="478"/>
          <ac:grpSpMkLst>
            <pc:docMk/>
            <pc:sldMk cId="2363380409" sldId="411"/>
            <ac:grpSpMk id="15" creationId="{42F8F886-CD25-47E5-AC39-E5E61B14BC2A}"/>
          </ac:grpSpMkLst>
        </pc:grpChg>
        <pc:picChg chg="mod">
          <ac:chgData name="L BY" userId="ae3d450c071d8e39" providerId="LiveId" clId="{A623F091-B309-47AA-BEAC-EE76ADB7B1C3}" dt="2022-01-19T16:02:34.091" v="3684" actId="14100"/>
          <ac:picMkLst>
            <pc:docMk/>
            <pc:sldMk cId="2363380409" sldId="411"/>
            <ac:picMk id="11" creationId="{FEAD10F3-8853-4F76-A82D-2F3EE4B7BC86}"/>
          </ac:picMkLst>
        </pc:picChg>
        <pc:picChg chg="del mod">
          <ac:chgData name="L BY" userId="ae3d450c071d8e39" providerId="LiveId" clId="{A623F091-B309-47AA-BEAC-EE76ADB7B1C3}" dt="2022-01-19T16:03:51.471" v="3731" actId="478"/>
          <ac:picMkLst>
            <pc:docMk/>
            <pc:sldMk cId="2363380409" sldId="411"/>
            <ac:picMk id="1028" creationId="{95830588-21E9-491B-B39E-6CE618C0D7F7}"/>
          </ac:picMkLst>
        </pc:picChg>
      </pc:sldChg>
      <pc:sldChg chg="addSp delSp modSp add mod modNotesTx">
        <pc:chgData name="L BY" userId="ae3d450c071d8e39" providerId="LiveId" clId="{A623F091-B309-47AA-BEAC-EE76ADB7B1C3}" dt="2022-01-23T17:38:07.379" v="9553" actId="20577"/>
        <pc:sldMkLst>
          <pc:docMk/>
          <pc:sldMk cId="1901587977" sldId="412"/>
        </pc:sldMkLst>
        <pc:spChg chg="mod">
          <ac:chgData name="L BY" userId="ae3d450c071d8e39" providerId="LiveId" clId="{A623F091-B309-47AA-BEAC-EE76ADB7B1C3}" dt="2022-01-19T16:23:45.216" v="3863" actId="1035"/>
          <ac:spMkLst>
            <pc:docMk/>
            <pc:sldMk cId="1901587977" sldId="412"/>
            <ac:spMk id="3" creationId="{00000000-0000-0000-0000-000000000000}"/>
          </ac:spMkLst>
        </pc:spChg>
        <pc:spChg chg="add mod">
          <ac:chgData name="L BY" userId="ae3d450c071d8e39" providerId="LiveId" clId="{A623F091-B309-47AA-BEAC-EE76ADB7B1C3}" dt="2022-01-19T16:24:21.690" v="3868" actId="208"/>
          <ac:spMkLst>
            <pc:docMk/>
            <pc:sldMk cId="1901587977" sldId="412"/>
            <ac:spMk id="4" creationId="{59C624A7-7D9D-405C-8AAD-9DF51503BEF1}"/>
          </ac:spMkLst>
        </pc:spChg>
        <pc:spChg chg="del">
          <ac:chgData name="L BY" userId="ae3d450c071d8e39" providerId="LiveId" clId="{A623F091-B309-47AA-BEAC-EE76ADB7B1C3}" dt="2022-01-19T16:16:33.852" v="3801" actId="478"/>
          <ac:spMkLst>
            <pc:docMk/>
            <pc:sldMk cId="1901587977" sldId="412"/>
            <ac:spMk id="8" creationId="{E6DEEA41-E4D2-46B8-9D82-D433835B4DBF}"/>
          </ac:spMkLst>
        </pc:spChg>
        <pc:spChg chg="add del">
          <ac:chgData name="L BY" userId="ae3d450c071d8e39" providerId="LiveId" clId="{A623F091-B309-47AA-BEAC-EE76ADB7B1C3}" dt="2022-01-19T16:17:35.489" v="3806" actId="478"/>
          <ac:spMkLst>
            <pc:docMk/>
            <pc:sldMk cId="1901587977" sldId="412"/>
            <ac:spMk id="9" creationId="{10D1FBE0-F2F0-4ECF-9660-E1D7CED8B024}"/>
          </ac:spMkLst>
        </pc:spChg>
        <pc:spChg chg="mod">
          <ac:chgData name="L BY" userId="ae3d450c071d8e39" providerId="LiveId" clId="{A623F091-B309-47AA-BEAC-EE76ADB7B1C3}" dt="2022-01-19T16:26:07.744" v="3901" actId="20577"/>
          <ac:spMkLst>
            <pc:docMk/>
            <pc:sldMk cId="1901587977" sldId="412"/>
            <ac:spMk id="19" creationId="{00000000-0000-0000-0000-000000000000}"/>
          </ac:spMkLst>
        </pc:spChg>
        <pc:picChg chg="del">
          <ac:chgData name="L BY" userId="ae3d450c071d8e39" providerId="LiveId" clId="{A623F091-B309-47AA-BEAC-EE76ADB7B1C3}" dt="2022-01-19T16:16:33.852" v="3801" actId="478"/>
          <ac:picMkLst>
            <pc:docMk/>
            <pc:sldMk cId="1901587977" sldId="412"/>
            <ac:picMk id="7" creationId="{9A239431-AB94-44F1-9E59-06625539D79E}"/>
          </ac:picMkLst>
        </pc:picChg>
        <pc:picChg chg="add del mod">
          <ac:chgData name="L BY" userId="ae3d450c071d8e39" providerId="LiveId" clId="{A623F091-B309-47AA-BEAC-EE76ADB7B1C3}" dt="2022-01-19T16:17:29.536" v="3804" actId="478"/>
          <ac:picMkLst>
            <pc:docMk/>
            <pc:sldMk cId="1901587977" sldId="412"/>
            <ac:picMk id="2050" creationId="{2619CF32-77D6-4F74-897F-081F569EF4C3}"/>
          </ac:picMkLst>
        </pc:picChg>
        <pc:picChg chg="add mod">
          <ac:chgData name="L BY" userId="ae3d450c071d8e39" providerId="LiveId" clId="{A623F091-B309-47AA-BEAC-EE76ADB7B1C3}" dt="2022-01-19T16:23:36.421" v="3848" actId="1035"/>
          <ac:picMkLst>
            <pc:docMk/>
            <pc:sldMk cId="1901587977" sldId="412"/>
            <ac:picMk id="2052" creationId="{A1966EB1-AAA8-4C7F-9254-2C0D78C78144}"/>
          </ac:picMkLst>
        </pc:picChg>
        <pc:picChg chg="add mod">
          <ac:chgData name="L BY" userId="ae3d450c071d8e39" providerId="LiveId" clId="{A623F091-B309-47AA-BEAC-EE76ADB7B1C3}" dt="2022-01-19T16:23:36.421" v="3848" actId="1035"/>
          <ac:picMkLst>
            <pc:docMk/>
            <pc:sldMk cId="1901587977" sldId="412"/>
            <ac:picMk id="2054" creationId="{50BA32E9-B353-428E-9F15-3867E232498E}"/>
          </ac:picMkLst>
        </pc:picChg>
        <pc:picChg chg="add mod">
          <ac:chgData name="L BY" userId="ae3d450c071d8e39" providerId="LiveId" clId="{A623F091-B309-47AA-BEAC-EE76ADB7B1C3}" dt="2022-01-19T16:23:36.421" v="3848" actId="1035"/>
          <ac:picMkLst>
            <pc:docMk/>
            <pc:sldMk cId="1901587977" sldId="412"/>
            <ac:picMk id="2056" creationId="{F21EC6C9-0A24-4985-B447-33414760AE44}"/>
          </ac:picMkLst>
        </pc:picChg>
        <pc:picChg chg="add mod">
          <ac:chgData name="L BY" userId="ae3d450c071d8e39" providerId="LiveId" clId="{A623F091-B309-47AA-BEAC-EE76ADB7B1C3}" dt="2022-01-19T16:23:36.421" v="3848" actId="1035"/>
          <ac:picMkLst>
            <pc:docMk/>
            <pc:sldMk cId="1901587977" sldId="412"/>
            <ac:picMk id="2058" creationId="{A08CA046-83DE-4F25-8F5D-1352C995951A}"/>
          </ac:picMkLst>
        </pc:picChg>
        <pc:picChg chg="add mod">
          <ac:chgData name="L BY" userId="ae3d450c071d8e39" providerId="LiveId" clId="{A623F091-B309-47AA-BEAC-EE76ADB7B1C3}" dt="2022-01-19T16:23:45.216" v="3863" actId="1035"/>
          <ac:picMkLst>
            <pc:docMk/>
            <pc:sldMk cId="1901587977" sldId="412"/>
            <ac:picMk id="2060" creationId="{987A0D2B-E085-4761-85D1-9EAE50AD38C1}"/>
          </ac:picMkLst>
        </pc:picChg>
        <pc:picChg chg="add mod">
          <ac:chgData name="L BY" userId="ae3d450c071d8e39" providerId="LiveId" clId="{A623F091-B309-47AA-BEAC-EE76ADB7B1C3}" dt="2022-01-19T16:23:45.216" v="3863" actId="1035"/>
          <ac:picMkLst>
            <pc:docMk/>
            <pc:sldMk cId="1901587977" sldId="412"/>
            <ac:picMk id="2062" creationId="{15E6C43E-AE84-4444-AAF9-FDE4DB15D3D5}"/>
          </ac:picMkLst>
        </pc:picChg>
        <pc:picChg chg="add mod">
          <ac:chgData name="L BY" userId="ae3d450c071d8e39" providerId="LiveId" clId="{A623F091-B309-47AA-BEAC-EE76ADB7B1C3}" dt="2022-01-19T16:23:45.216" v="3863" actId="1035"/>
          <ac:picMkLst>
            <pc:docMk/>
            <pc:sldMk cId="1901587977" sldId="412"/>
            <ac:picMk id="2064" creationId="{225BC61E-2F45-4FE2-AA7E-E9DC1623E998}"/>
          </ac:picMkLst>
        </pc:picChg>
        <pc:picChg chg="add mod">
          <ac:chgData name="L BY" userId="ae3d450c071d8e39" providerId="LiveId" clId="{A623F091-B309-47AA-BEAC-EE76ADB7B1C3}" dt="2022-01-19T16:23:45.216" v="3863" actId="1035"/>
          <ac:picMkLst>
            <pc:docMk/>
            <pc:sldMk cId="1901587977" sldId="412"/>
            <ac:picMk id="2066" creationId="{1116D3F5-E775-4EBD-A841-8EA7967A4951}"/>
          </ac:picMkLst>
        </pc:picChg>
      </pc:sldChg>
      <pc:sldChg chg="addSp delSp modSp add mod modNotesTx">
        <pc:chgData name="L BY" userId="ae3d450c071d8e39" providerId="LiveId" clId="{A623F091-B309-47AA-BEAC-EE76ADB7B1C3}" dt="2022-01-31T23:14:06.832" v="13625" actId="20577"/>
        <pc:sldMkLst>
          <pc:docMk/>
          <pc:sldMk cId="2009368235" sldId="413"/>
        </pc:sldMkLst>
        <pc:spChg chg="add mod">
          <ac:chgData name="L BY" userId="ae3d450c071d8e39" providerId="LiveId" clId="{A623F091-B309-47AA-BEAC-EE76ADB7B1C3}" dt="2022-01-20T21:55:46.468" v="5284" actId="14100"/>
          <ac:spMkLst>
            <pc:docMk/>
            <pc:sldMk cId="2009368235" sldId="413"/>
            <ac:spMk id="4" creationId="{6C571EE9-F039-4E77-B8D1-EB9B6176D66A}"/>
          </ac:spMkLst>
        </pc:spChg>
        <pc:spChg chg="del">
          <ac:chgData name="L BY" userId="ae3d450c071d8e39" providerId="LiveId" clId="{A623F091-B309-47AA-BEAC-EE76ADB7B1C3}" dt="2022-01-19T16:28:52.874" v="3906" actId="478"/>
          <ac:spMkLst>
            <pc:docMk/>
            <pc:sldMk cId="2009368235" sldId="413"/>
            <ac:spMk id="5" creationId="{9F8DF4F4-E2A5-3D45-A0C9-CF3F3AAC7EA2}"/>
          </ac:spMkLst>
        </pc:spChg>
        <pc:spChg chg="add del mod">
          <ac:chgData name="L BY" userId="ae3d450c071d8e39" providerId="LiveId" clId="{A623F091-B309-47AA-BEAC-EE76ADB7B1C3}" dt="2022-01-19T16:34:41.345" v="3950" actId="478"/>
          <ac:spMkLst>
            <pc:docMk/>
            <pc:sldMk cId="2009368235" sldId="413"/>
            <ac:spMk id="7" creationId="{F97B6F76-31E5-456A-8FA4-C9C884103BF7}"/>
          </ac:spMkLst>
        </pc:spChg>
        <pc:spChg chg="del">
          <ac:chgData name="L BY" userId="ae3d450c071d8e39" providerId="LiveId" clId="{A623F091-B309-47AA-BEAC-EE76ADB7B1C3}" dt="2022-01-19T16:28:50.841" v="3905" actId="478"/>
          <ac:spMkLst>
            <pc:docMk/>
            <pc:sldMk cId="2009368235" sldId="413"/>
            <ac:spMk id="8" creationId="{49FEFD6C-83A8-7842-84BD-058BCBBD8B0F}"/>
          </ac:spMkLst>
        </pc:spChg>
        <pc:spChg chg="add mod">
          <ac:chgData name="L BY" userId="ae3d450c071d8e39" providerId="LiveId" clId="{A623F091-B309-47AA-BEAC-EE76ADB7B1C3}" dt="2022-01-20T21:51:44.623" v="5261" actId="1038"/>
          <ac:spMkLst>
            <pc:docMk/>
            <pc:sldMk cId="2009368235" sldId="413"/>
            <ac:spMk id="9" creationId="{E107309A-9CA4-46CC-A972-0D1F9601E3CD}"/>
          </ac:spMkLst>
        </pc:spChg>
      </pc:sldChg>
      <pc:sldChg chg="addSp delSp modSp add mod">
        <pc:chgData name="L BY" userId="ae3d450c071d8e39" providerId="LiveId" clId="{A623F091-B309-47AA-BEAC-EE76ADB7B1C3}" dt="2022-01-20T13:21:49.670" v="4400" actId="1076"/>
        <pc:sldMkLst>
          <pc:docMk/>
          <pc:sldMk cId="3511802895" sldId="414"/>
        </pc:sldMkLst>
        <pc:spChg chg="add del">
          <ac:chgData name="L BY" userId="ae3d450c071d8e39" providerId="LiveId" clId="{A623F091-B309-47AA-BEAC-EE76ADB7B1C3}" dt="2022-01-20T13:19:00.384" v="4282" actId="11529"/>
          <ac:spMkLst>
            <pc:docMk/>
            <pc:sldMk cId="3511802895" sldId="414"/>
            <ac:spMk id="2" creationId="{C91F3E5F-5EC1-49F4-B505-603F70202549}"/>
          </ac:spMkLst>
        </pc:spChg>
        <pc:spChg chg="mod">
          <ac:chgData name="L BY" userId="ae3d450c071d8e39" providerId="LiveId" clId="{A623F091-B309-47AA-BEAC-EE76ADB7B1C3}" dt="2022-01-20T13:17:54.853" v="4261" actId="1076"/>
          <ac:spMkLst>
            <pc:docMk/>
            <pc:sldMk cId="3511802895" sldId="414"/>
            <ac:spMk id="19" creationId="{00000000-0000-0000-0000-000000000000}"/>
          </ac:spMkLst>
        </pc:spChg>
        <pc:spChg chg="add del mod">
          <ac:chgData name="L BY" userId="ae3d450c071d8e39" providerId="LiveId" clId="{A623F091-B309-47AA-BEAC-EE76ADB7B1C3}" dt="2022-01-20T13:19:02.213" v="4283" actId="478"/>
          <ac:spMkLst>
            <pc:docMk/>
            <pc:sldMk cId="3511802895" sldId="414"/>
            <ac:spMk id="74" creationId="{E52C7426-FA12-4889-AD4E-B39545125B13}"/>
          </ac:spMkLst>
        </pc:spChg>
        <pc:spChg chg="add del mod">
          <ac:chgData name="L BY" userId="ae3d450c071d8e39" providerId="LiveId" clId="{A623F091-B309-47AA-BEAC-EE76ADB7B1C3}" dt="2022-01-20T13:19:07.918" v="4286" actId="478"/>
          <ac:spMkLst>
            <pc:docMk/>
            <pc:sldMk cId="3511802895" sldId="414"/>
            <ac:spMk id="75" creationId="{E7BD44DC-D663-4D20-B92E-56DA4AB5F19E}"/>
          </ac:spMkLst>
        </pc:spChg>
        <pc:spChg chg="add del mod">
          <ac:chgData name="L BY" userId="ae3d450c071d8e39" providerId="LiveId" clId="{A623F091-B309-47AA-BEAC-EE76ADB7B1C3}" dt="2022-01-20T13:19:47.417" v="4304" actId="478"/>
          <ac:spMkLst>
            <pc:docMk/>
            <pc:sldMk cId="3511802895" sldId="414"/>
            <ac:spMk id="77" creationId="{7F164364-CA6C-4C5B-AB52-F9A7693F111A}"/>
          </ac:spMkLst>
        </pc:spChg>
        <pc:spChg chg="add mod">
          <ac:chgData name="L BY" userId="ae3d450c071d8e39" providerId="LiveId" clId="{A623F091-B309-47AA-BEAC-EE76ADB7B1C3}" dt="2022-01-20T13:20:36.360" v="4325" actId="1036"/>
          <ac:spMkLst>
            <pc:docMk/>
            <pc:sldMk cId="3511802895" sldId="414"/>
            <ac:spMk id="78" creationId="{74AED44F-4B94-4FBD-9F8E-4D6CD9B169BE}"/>
          </ac:spMkLst>
        </pc:spChg>
        <pc:spChg chg="mod topLvl">
          <ac:chgData name="L BY" userId="ae3d450c071d8e39" providerId="LiveId" clId="{A623F091-B309-47AA-BEAC-EE76ADB7B1C3}" dt="2022-01-20T13:20:36.360" v="4325" actId="1036"/>
          <ac:spMkLst>
            <pc:docMk/>
            <pc:sldMk cId="3511802895" sldId="414"/>
            <ac:spMk id="221" creationId="{6D0236BD-19C2-408C-AE62-7D350DBC080B}"/>
          </ac:spMkLst>
        </pc:spChg>
        <pc:spChg chg="mod topLvl">
          <ac:chgData name="L BY" userId="ae3d450c071d8e39" providerId="LiveId" clId="{A623F091-B309-47AA-BEAC-EE76ADB7B1C3}" dt="2022-01-20T13:20:46.777" v="4343" actId="1036"/>
          <ac:spMkLst>
            <pc:docMk/>
            <pc:sldMk cId="3511802895" sldId="414"/>
            <ac:spMk id="227" creationId="{A78D4360-D8DF-4CCE-AE78-DE91B807E403}"/>
          </ac:spMkLst>
        </pc:spChg>
        <pc:spChg chg="mod topLvl">
          <ac:chgData name="L BY" userId="ae3d450c071d8e39" providerId="LiveId" clId="{A623F091-B309-47AA-BEAC-EE76ADB7B1C3}" dt="2022-01-20T13:20:46.777" v="4343" actId="1036"/>
          <ac:spMkLst>
            <pc:docMk/>
            <pc:sldMk cId="3511802895" sldId="414"/>
            <ac:spMk id="229" creationId="{338EBEE6-A1D9-4A1E-B2B0-8993356519DC}"/>
          </ac:spMkLst>
        </pc:spChg>
        <pc:spChg chg="mod topLvl">
          <ac:chgData name="L BY" userId="ae3d450c071d8e39" providerId="LiveId" clId="{A623F091-B309-47AA-BEAC-EE76ADB7B1C3}" dt="2022-01-20T13:20:46.777" v="4343" actId="1036"/>
          <ac:spMkLst>
            <pc:docMk/>
            <pc:sldMk cId="3511802895" sldId="414"/>
            <ac:spMk id="232" creationId="{3E9B27F2-BF1B-4DA2-A55E-7CA59664183C}"/>
          </ac:spMkLst>
        </pc:spChg>
        <pc:spChg chg="mod topLvl">
          <ac:chgData name="L BY" userId="ae3d450c071d8e39" providerId="LiveId" clId="{A623F091-B309-47AA-BEAC-EE76ADB7B1C3}" dt="2022-01-20T13:20:46.777" v="4343" actId="1036"/>
          <ac:spMkLst>
            <pc:docMk/>
            <pc:sldMk cId="3511802895" sldId="414"/>
            <ac:spMk id="233" creationId="{3E850149-0C9B-4C18-9573-3E9F5080C9DB}"/>
          </ac:spMkLst>
        </pc:spChg>
        <pc:spChg chg="mod topLvl">
          <ac:chgData name="L BY" userId="ae3d450c071d8e39" providerId="LiveId" clId="{A623F091-B309-47AA-BEAC-EE76ADB7B1C3}" dt="2022-01-20T13:20:36.360" v="4325" actId="1036"/>
          <ac:spMkLst>
            <pc:docMk/>
            <pc:sldMk cId="3511802895" sldId="414"/>
            <ac:spMk id="243" creationId="{36D1E8BA-5C5B-42EF-B461-9FFC34BA30F8}"/>
          </ac:spMkLst>
        </pc:spChg>
        <pc:spChg chg="mod topLvl">
          <ac:chgData name="L BY" userId="ae3d450c071d8e39" providerId="LiveId" clId="{A623F091-B309-47AA-BEAC-EE76ADB7B1C3}" dt="2022-01-20T13:20:36.360" v="4325" actId="1036"/>
          <ac:spMkLst>
            <pc:docMk/>
            <pc:sldMk cId="3511802895" sldId="414"/>
            <ac:spMk id="245" creationId="{1E5917BF-D039-4145-A4C9-1D7F372C1986}"/>
          </ac:spMkLst>
        </pc:spChg>
        <pc:spChg chg="mod topLvl">
          <ac:chgData name="L BY" userId="ae3d450c071d8e39" providerId="LiveId" clId="{A623F091-B309-47AA-BEAC-EE76ADB7B1C3}" dt="2022-01-20T13:20:36.360" v="4325" actId="1036"/>
          <ac:spMkLst>
            <pc:docMk/>
            <pc:sldMk cId="3511802895" sldId="414"/>
            <ac:spMk id="246" creationId="{44F1F9B5-92A3-429D-A969-DC3BFDD32FEF}"/>
          </ac:spMkLst>
        </pc:spChg>
        <pc:spChg chg="mod topLvl">
          <ac:chgData name="L BY" userId="ae3d450c071d8e39" providerId="LiveId" clId="{A623F091-B309-47AA-BEAC-EE76ADB7B1C3}" dt="2022-01-20T13:20:36.360" v="4325" actId="1036"/>
          <ac:spMkLst>
            <pc:docMk/>
            <pc:sldMk cId="3511802895" sldId="414"/>
            <ac:spMk id="247" creationId="{F29691ED-2B11-4919-BE68-3BDAF6C5BC01}"/>
          </ac:spMkLst>
        </pc:spChg>
        <pc:spChg chg="mod topLvl">
          <ac:chgData name="L BY" userId="ae3d450c071d8e39" providerId="LiveId" clId="{A623F091-B309-47AA-BEAC-EE76ADB7B1C3}" dt="2022-01-20T13:21:12.920" v="4389" actId="1036"/>
          <ac:spMkLst>
            <pc:docMk/>
            <pc:sldMk cId="3511802895" sldId="414"/>
            <ac:spMk id="248" creationId="{B9528C6A-C5E9-4D61-8FAC-91641F90FBED}"/>
          </ac:spMkLst>
        </pc:spChg>
        <pc:spChg chg="mod topLvl">
          <ac:chgData name="L BY" userId="ae3d450c071d8e39" providerId="LiveId" clId="{A623F091-B309-47AA-BEAC-EE76ADB7B1C3}" dt="2022-01-20T13:21:12.920" v="4389" actId="1036"/>
          <ac:spMkLst>
            <pc:docMk/>
            <pc:sldMk cId="3511802895" sldId="414"/>
            <ac:spMk id="249" creationId="{AEC8B647-B51C-49E5-9569-4C149648C5CC}"/>
          </ac:spMkLst>
        </pc:spChg>
        <pc:spChg chg="mod topLvl">
          <ac:chgData name="L BY" userId="ae3d450c071d8e39" providerId="LiveId" clId="{A623F091-B309-47AA-BEAC-EE76ADB7B1C3}" dt="2022-01-20T13:21:12.920" v="4389" actId="1036"/>
          <ac:spMkLst>
            <pc:docMk/>
            <pc:sldMk cId="3511802895" sldId="414"/>
            <ac:spMk id="250" creationId="{4131AA69-87D5-4CC2-9607-EF5E2429BAB6}"/>
          </ac:spMkLst>
        </pc:spChg>
        <pc:spChg chg="mod topLvl">
          <ac:chgData name="L BY" userId="ae3d450c071d8e39" providerId="LiveId" clId="{A623F091-B309-47AA-BEAC-EE76ADB7B1C3}" dt="2022-01-20T13:21:03.458" v="4373" actId="1035"/>
          <ac:spMkLst>
            <pc:docMk/>
            <pc:sldMk cId="3511802895" sldId="414"/>
            <ac:spMk id="251" creationId="{8758ED59-49CF-4681-8ACF-204E43431085}"/>
          </ac:spMkLst>
        </pc:spChg>
        <pc:spChg chg="mod topLvl">
          <ac:chgData name="L BY" userId="ae3d450c071d8e39" providerId="LiveId" clId="{A623F091-B309-47AA-BEAC-EE76ADB7B1C3}" dt="2022-01-20T13:21:03.458" v="4373" actId="1035"/>
          <ac:spMkLst>
            <pc:docMk/>
            <pc:sldMk cId="3511802895" sldId="414"/>
            <ac:spMk id="252" creationId="{45451214-A02F-40CA-B30D-59098BD0590E}"/>
          </ac:spMkLst>
        </pc:spChg>
        <pc:spChg chg="mod topLvl">
          <ac:chgData name="L BY" userId="ae3d450c071d8e39" providerId="LiveId" clId="{A623F091-B309-47AA-BEAC-EE76ADB7B1C3}" dt="2022-01-20T13:21:40.572" v="4397" actId="14100"/>
          <ac:spMkLst>
            <pc:docMk/>
            <pc:sldMk cId="3511802895" sldId="414"/>
            <ac:spMk id="253" creationId="{EE9B754D-181A-4127-9B9A-77B814E2A0E8}"/>
          </ac:spMkLst>
        </pc:spChg>
        <pc:spChg chg="mod topLvl">
          <ac:chgData name="L BY" userId="ae3d450c071d8e39" providerId="LiveId" clId="{A623F091-B309-47AA-BEAC-EE76ADB7B1C3}" dt="2022-01-20T13:15:41.951" v="4040" actId="165"/>
          <ac:spMkLst>
            <pc:docMk/>
            <pc:sldMk cId="3511802895" sldId="414"/>
            <ac:spMk id="254" creationId="{31758EED-C1D6-4ED5-BB4D-5F46BE21F096}"/>
          </ac:spMkLst>
        </pc:spChg>
        <pc:spChg chg="del mod topLvl">
          <ac:chgData name="L BY" userId="ae3d450c071d8e39" providerId="LiveId" clId="{A623F091-B309-47AA-BEAC-EE76ADB7B1C3}" dt="2022-01-20T13:16:00.827" v="4063" actId="478"/>
          <ac:spMkLst>
            <pc:docMk/>
            <pc:sldMk cId="3511802895" sldId="414"/>
            <ac:spMk id="255" creationId="{3B4375A0-318B-4CC8-A0F4-A5F5D6CD8668}"/>
          </ac:spMkLst>
        </pc:spChg>
        <pc:spChg chg="del mod topLvl">
          <ac:chgData name="L BY" userId="ae3d450c071d8e39" providerId="LiveId" clId="{A623F091-B309-47AA-BEAC-EE76ADB7B1C3}" dt="2022-01-20T13:16:00.827" v="4063" actId="478"/>
          <ac:spMkLst>
            <pc:docMk/>
            <pc:sldMk cId="3511802895" sldId="414"/>
            <ac:spMk id="257" creationId="{061D4FE2-47A6-4CC7-BA06-DB46427E788C}"/>
          </ac:spMkLst>
        </pc:spChg>
        <pc:spChg chg="del mod topLvl">
          <ac:chgData name="L BY" userId="ae3d450c071d8e39" providerId="LiveId" clId="{A623F091-B309-47AA-BEAC-EE76ADB7B1C3}" dt="2022-01-20T13:16:00.827" v="4063" actId="478"/>
          <ac:spMkLst>
            <pc:docMk/>
            <pc:sldMk cId="3511802895" sldId="414"/>
            <ac:spMk id="258" creationId="{235E1F2D-BE22-49F8-A38A-EDE4FC4C7B7F}"/>
          </ac:spMkLst>
        </pc:spChg>
        <pc:spChg chg="del mod topLvl">
          <ac:chgData name="L BY" userId="ae3d450c071d8e39" providerId="LiveId" clId="{A623F091-B309-47AA-BEAC-EE76ADB7B1C3}" dt="2022-01-20T13:16:00.827" v="4063" actId="478"/>
          <ac:spMkLst>
            <pc:docMk/>
            <pc:sldMk cId="3511802895" sldId="414"/>
            <ac:spMk id="259" creationId="{8365AC57-9A64-48EB-A12B-699B818FE33A}"/>
          </ac:spMkLst>
        </pc:spChg>
        <pc:spChg chg="del mod topLvl">
          <ac:chgData name="L BY" userId="ae3d450c071d8e39" providerId="LiveId" clId="{A623F091-B309-47AA-BEAC-EE76ADB7B1C3}" dt="2022-01-20T13:16:40.123" v="4156" actId="478"/>
          <ac:spMkLst>
            <pc:docMk/>
            <pc:sldMk cId="3511802895" sldId="414"/>
            <ac:spMk id="263" creationId="{E3CABBDA-C509-450A-B09E-F16B19BF4515}"/>
          </ac:spMkLst>
        </pc:spChg>
        <pc:spChg chg="del mod topLvl">
          <ac:chgData name="L BY" userId="ae3d450c071d8e39" providerId="LiveId" clId="{A623F091-B309-47AA-BEAC-EE76ADB7B1C3}" dt="2022-01-20T13:16:37.078" v="4154" actId="478"/>
          <ac:spMkLst>
            <pc:docMk/>
            <pc:sldMk cId="3511802895" sldId="414"/>
            <ac:spMk id="264" creationId="{DF7E42CE-7814-4E14-9AD5-FAF7810E4D40}"/>
          </ac:spMkLst>
        </pc:spChg>
        <pc:spChg chg="del mod topLvl">
          <ac:chgData name="L BY" userId="ae3d450c071d8e39" providerId="LiveId" clId="{A623F091-B309-47AA-BEAC-EE76ADB7B1C3}" dt="2022-01-20T13:19:07.580" v="4285" actId="478"/>
          <ac:spMkLst>
            <pc:docMk/>
            <pc:sldMk cId="3511802895" sldId="414"/>
            <ac:spMk id="268" creationId="{C3FACFEB-D8FC-4596-BB8E-76FEF6BE135A}"/>
          </ac:spMkLst>
        </pc:spChg>
        <pc:spChg chg="mod topLvl">
          <ac:chgData name="L BY" userId="ae3d450c071d8e39" providerId="LiveId" clId="{A623F091-B309-47AA-BEAC-EE76ADB7B1C3}" dt="2022-01-20T13:20:46.777" v="4343" actId="1036"/>
          <ac:spMkLst>
            <pc:docMk/>
            <pc:sldMk cId="3511802895" sldId="414"/>
            <ac:spMk id="269" creationId="{9AE1EE03-D748-42D1-94B1-D40FE66CC454}"/>
          </ac:spMkLst>
        </pc:spChg>
        <pc:spChg chg="del mod topLvl">
          <ac:chgData name="L BY" userId="ae3d450c071d8e39" providerId="LiveId" clId="{A623F091-B309-47AA-BEAC-EE76ADB7B1C3}" dt="2022-01-20T13:16:00.827" v="4063" actId="478"/>
          <ac:spMkLst>
            <pc:docMk/>
            <pc:sldMk cId="3511802895" sldId="414"/>
            <ac:spMk id="270" creationId="{B87DE032-F011-45E1-813A-A4C8FBDABBA8}"/>
          </ac:spMkLst>
        </pc:spChg>
        <pc:spChg chg="mod topLvl">
          <ac:chgData name="L BY" userId="ae3d450c071d8e39" providerId="LiveId" clId="{A623F091-B309-47AA-BEAC-EE76ADB7B1C3}" dt="2022-01-20T13:21:28.611" v="4394" actId="14100"/>
          <ac:spMkLst>
            <pc:docMk/>
            <pc:sldMk cId="3511802895" sldId="414"/>
            <ac:spMk id="271" creationId="{0973BF75-3E33-4728-B3D2-4CF8D3BAAD3A}"/>
          </ac:spMkLst>
        </pc:spChg>
        <pc:spChg chg="mod topLvl">
          <ac:chgData name="L BY" userId="ae3d450c071d8e39" providerId="LiveId" clId="{A623F091-B309-47AA-BEAC-EE76ADB7B1C3}" dt="2022-01-20T13:21:03.458" v="4373" actId="1035"/>
          <ac:spMkLst>
            <pc:docMk/>
            <pc:sldMk cId="3511802895" sldId="414"/>
            <ac:spMk id="273" creationId="{D24AC024-E9AE-453B-908B-E35DD5086691}"/>
          </ac:spMkLst>
        </pc:spChg>
        <pc:spChg chg="del mod topLvl">
          <ac:chgData name="L BY" userId="ae3d450c071d8e39" providerId="LiveId" clId="{A623F091-B309-47AA-BEAC-EE76ADB7B1C3}" dt="2022-01-20T13:16:37.078" v="4154" actId="478"/>
          <ac:spMkLst>
            <pc:docMk/>
            <pc:sldMk cId="3511802895" sldId="414"/>
            <ac:spMk id="274" creationId="{F0A1D366-841D-4524-915F-B0FBEF315999}"/>
          </ac:spMkLst>
        </pc:spChg>
        <pc:spChg chg="mod topLvl">
          <ac:chgData name="L BY" userId="ae3d450c071d8e39" providerId="LiveId" clId="{A623F091-B309-47AA-BEAC-EE76ADB7B1C3}" dt="2022-01-20T13:15:41.951" v="4040" actId="165"/>
          <ac:spMkLst>
            <pc:docMk/>
            <pc:sldMk cId="3511802895" sldId="414"/>
            <ac:spMk id="275" creationId="{69891DFA-FEE0-458F-ADBD-300125CD2D34}"/>
          </ac:spMkLst>
        </pc:spChg>
        <pc:spChg chg="mod topLvl">
          <ac:chgData name="L BY" userId="ae3d450c071d8e39" providerId="LiveId" clId="{A623F091-B309-47AA-BEAC-EE76ADB7B1C3}" dt="2022-01-20T13:15:41.951" v="4040" actId="165"/>
          <ac:spMkLst>
            <pc:docMk/>
            <pc:sldMk cId="3511802895" sldId="414"/>
            <ac:spMk id="276" creationId="{FADCED20-4FA9-4190-BD2A-18FEA4226F04}"/>
          </ac:spMkLst>
        </pc:spChg>
        <pc:spChg chg="mod topLvl">
          <ac:chgData name="L BY" userId="ae3d450c071d8e39" providerId="LiveId" clId="{A623F091-B309-47AA-BEAC-EE76ADB7B1C3}" dt="2022-01-20T13:20:24.975" v="4310" actId="1076"/>
          <ac:spMkLst>
            <pc:docMk/>
            <pc:sldMk cId="3511802895" sldId="414"/>
            <ac:spMk id="278" creationId="{35E31C43-5139-44C8-B827-E86BD4DA19AC}"/>
          </ac:spMkLst>
        </pc:spChg>
        <pc:spChg chg="mod topLvl">
          <ac:chgData name="L BY" userId="ae3d450c071d8e39" providerId="LiveId" clId="{A623F091-B309-47AA-BEAC-EE76ADB7B1C3}" dt="2022-01-20T13:20:36.360" v="4325" actId="1036"/>
          <ac:spMkLst>
            <pc:docMk/>
            <pc:sldMk cId="3511802895" sldId="414"/>
            <ac:spMk id="279" creationId="{354BB8DC-3E7D-4880-93C4-0A9D21968E30}"/>
          </ac:spMkLst>
        </pc:spChg>
        <pc:spChg chg="del mod topLvl">
          <ac:chgData name="L BY" userId="ae3d450c071d8e39" providerId="LiveId" clId="{A623F091-B309-47AA-BEAC-EE76ADB7B1C3}" dt="2022-01-20T13:15:58.066" v="4061" actId="478"/>
          <ac:spMkLst>
            <pc:docMk/>
            <pc:sldMk cId="3511802895" sldId="414"/>
            <ac:spMk id="280" creationId="{92148043-E47F-49B3-AF30-D71624B5AF30}"/>
          </ac:spMkLst>
        </pc:spChg>
        <pc:spChg chg="mod topLvl">
          <ac:chgData name="L BY" userId="ae3d450c071d8e39" providerId="LiveId" clId="{A623F091-B309-47AA-BEAC-EE76ADB7B1C3}" dt="2022-01-20T13:20:46.777" v="4343" actId="1036"/>
          <ac:spMkLst>
            <pc:docMk/>
            <pc:sldMk cId="3511802895" sldId="414"/>
            <ac:spMk id="281" creationId="{99C677F3-9F25-4FF6-8093-FC9C664A1398}"/>
          </ac:spMkLst>
        </pc:spChg>
        <pc:spChg chg="del mod topLvl">
          <ac:chgData name="L BY" userId="ae3d450c071d8e39" providerId="LiveId" clId="{A623F091-B309-47AA-BEAC-EE76ADB7B1C3}" dt="2022-01-20T13:15:58.597" v="4062" actId="478"/>
          <ac:spMkLst>
            <pc:docMk/>
            <pc:sldMk cId="3511802895" sldId="414"/>
            <ac:spMk id="282" creationId="{B4A42FAF-A158-4139-818E-2976C7AD5D87}"/>
          </ac:spMkLst>
        </pc:spChg>
        <pc:spChg chg="mod topLvl">
          <ac:chgData name="L BY" userId="ae3d450c071d8e39" providerId="LiveId" clId="{A623F091-B309-47AA-BEAC-EE76ADB7B1C3}" dt="2022-01-20T13:20:46.777" v="4343" actId="1036"/>
          <ac:spMkLst>
            <pc:docMk/>
            <pc:sldMk cId="3511802895" sldId="414"/>
            <ac:spMk id="283" creationId="{D2C1A97E-C430-40F0-AFD5-1C9EB47A4A2D}"/>
          </ac:spMkLst>
        </pc:spChg>
        <pc:spChg chg="mod topLvl">
          <ac:chgData name="L BY" userId="ae3d450c071d8e39" providerId="LiveId" clId="{A623F091-B309-47AA-BEAC-EE76ADB7B1C3}" dt="2022-01-20T13:20:46.777" v="4343" actId="1036"/>
          <ac:spMkLst>
            <pc:docMk/>
            <pc:sldMk cId="3511802895" sldId="414"/>
            <ac:spMk id="284" creationId="{D1647121-6080-49A5-A607-389D61A8FBD0}"/>
          </ac:spMkLst>
        </pc:spChg>
        <pc:spChg chg="mod topLvl">
          <ac:chgData name="L BY" userId="ae3d450c071d8e39" providerId="LiveId" clId="{A623F091-B309-47AA-BEAC-EE76ADB7B1C3}" dt="2022-01-20T13:20:36.360" v="4325" actId="1036"/>
          <ac:spMkLst>
            <pc:docMk/>
            <pc:sldMk cId="3511802895" sldId="414"/>
            <ac:spMk id="285" creationId="{48094147-301F-424B-A2F1-2AF87F0192F2}"/>
          </ac:spMkLst>
        </pc:spChg>
        <pc:spChg chg="del mod topLvl">
          <ac:chgData name="L BY" userId="ae3d450c071d8e39" providerId="LiveId" clId="{A623F091-B309-47AA-BEAC-EE76ADB7B1C3}" dt="2022-01-20T13:15:56.308" v="4060" actId="478"/>
          <ac:spMkLst>
            <pc:docMk/>
            <pc:sldMk cId="3511802895" sldId="414"/>
            <ac:spMk id="286" creationId="{9C52C554-9E75-43D8-8379-BD8E07C5E869}"/>
          </ac:spMkLst>
        </pc:spChg>
        <pc:spChg chg="mod topLvl">
          <ac:chgData name="L BY" userId="ae3d450c071d8e39" providerId="LiveId" clId="{A623F091-B309-47AA-BEAC-EE76ADB7B1C3}" dt="2022-01-20T13:20:46.777" v="4343" actId="1036"/>
          <ac:spMkLst>
            <pc:docMk/>
            <pc:sldMk cId="3511802895" sldId="414"/>
            <ac:spMk id="287" creationId="{880C93E6-7DFF-481E-9C21-070A544E8622}"/>
          </ac:spMkLst>
        </pc:spChg>
        <pc:spChg chg="mod topLvl">
          <ac:chgData name="L BY" userId="ae3d450c071d8e39" providerId="LiveId" clId="{A623F091-B309-47AA-BEAC-EE76ADB7B1C3}" dt="2022-01-20T13:20:36.360" v="4325" actId="1036"/>
          <ac:spMkLst>
            <pc:docMk/>
            <pc:sldMk cId="3511802895" sldId="414"/>
            <ac:spMk id="288" creationId="{A13DF2B6-FF3E-4D38-9294-6330E2000BDA}"/>
          </ac:spMkLst>
        </pc:spChg>
        <pc:spChg chg="del mod topLvl">
          <ac:chgData name="L BY" userId="ae3d450c071d8e39" providerId="LiveId" clId="{A623F091-B309-47AA-BEAC-EE76ADB7B1C3}" dt="2022-01-20T13:16:00.827" v="4063" actId="478"/>
          <ac:spMkLst>
            <pc:docMk/>
            <pc:sldMk cId="3511802895" sldId="414"/>
            <ac:spMk id="289" creationId="{53C98F9E-2CAF-491F-A69E-7FD153AF826C}"/>
          </ac:spMkLst>
        </pc:spChg>
        <pc:grpChg chg="del">
          <ac:chgData name="L BY" userId="ae3d450c071d8e39" providerId="LiveId" clId="{A623F091-B309-47AA-BEAC-EE76ADB7B1C3}" dt="2022-01-20T13:15:41.951" v="4040" actId="165"/>
          <ac:grpSpMkLst>
            <pc:docMk/>
            <pc:sldMk cId="3511802895" sldId="414"/>
            <ac:grpSpMk id="294" creationId="{3D0BE412-BFC2-427D-A8AD-4C1D98B84912}"/>
          </ac:grpSpMkLst>
        </pc:grpChg>
        <pc:picChg chg="del mod topLvl">
          <ac:chgData name="L BY" userId="ae3d450c071d8e39" providerId="LiveId" clId="{A623F091-B309-47AA-BEAC-EE76ADB7B1C3}" dt="2022-01-20T13:20:16.312" v="4307" actId="478"/>
          <ac:picMkLst>
            <pc:docMk/>
            <pc:sldMk cId="3511802895" sldId="414"/>
            <ac:picMk id="222" creationId="{AE7D7769-BB77-4C1D-AB87-9AAB0B9C4FF3}"/>
          </ac:picMkLst>
        </pc:picChg>
        <pc:picChg chg="mod topLvl">
          <ac:chgData name="L BY" userId="ae3d450c071d8e39" providerId="LiveId" clId="{A623F091-B309-47AA-BEAC-EE76ADB7B1C3}" dt="2022-01-20T13:20:46.777" v="4343" actId="1036"/>
          <ac:picMkLst>
            <pc:docMk/>
            <pc:sldMk cId="3511802895" sldId="414"/>
            <ac:picMk id="223" creationId="{DA229C72-DC44-4A61-8B04-87A2713C1628}"/>
          </ac:picMkLst>
        </pc:picChg>
        <pc:picChg chg="mod topLvl">
          <ac:chgData name="L BY" userId="ae3d450c071d8e39" providerId="LiveId" clId="{A623F091-B309-47AA-BEAC-EE76ADB7B1C3}" dt="2022-01-20T13:21:44.879" v="4398" actId="1076"/>
          <ac:picMkLst>
            <pc:docMk/>
            <pc:sldMk cId="3511802895" sldId="414"/>
            <ac:picMk id="224" creationId="{A84592F7-5813-4D17-A91E-EF7BEF0CA26B}"/>
          </ac:picMkLst>
        </pc:picChg>
        <pc:picChg chg="mod topLvl">
          <ac:chgData name="L BY" userId="ae3d450c071d8e39" providerId="LiveId" clId="{A623F091-B309-47AA-BEAC-EE76ADB7B1C3}" dt="2022-01-20T13:21:49.670" v="4400" actId="1076"/>
          <ac:picMkLst>
            <pc:docMk/>
            <pc:sldMk cId="3511802895" sldId="414"/>
            <ac:picMk id="225" creationId="{FAC694CC-8C75-4D0F-9112-FC0F97F57678}"/>
          </ac:picMkLst>
        </pc:picChg>
        <pc:picChg chg="mod topLvl">
          <ac:chgData name="L BY" userId="ae3d450c071d8e39" providerId="LiveId" clId="{A623F091-B309-47AA-BEAC-EE76ADB7B1C3}" dt="2022-01-20T13:21:47.238" v="4399" actId="1076"/>
          <ac:picMkLst>
            <pc:docMk/>
            <pc:sldMk cId="3511802895" sldId="414"/>
            <ac:picMk id="226" creationId="{CC498C27-6FAD-406C-9BFB-9D0D4E7284A5}"/>
          </ac:picMkLst>
        </pc:picChg>
        <pc:picChg chg="mod topLvl">
          <ac:chgData name="L BY" userId="ae3d450c071d8e39" providerId="LiveId" clId="{A623F091-B309-47AA-BEAC-EE76ADB7B1C3}" dt="2022-01-20T13:20:46.777" v="4343" actId="1036"/>
          <ac:picMkLst>
            <pc:docMk/>
            <pc:sldMk cId="3511802895" sldId="414"/>
            <ac:picMk id="230" creationId="{E9631178-93C0-430F-BE45-1DBA5E8FA70C}"/>
          </ac:picMkLst>
        </pc:picChg>
        <pc:picChg chg="mod topLvl">
          <ac:chgData name="L BY" userId="ae3d450c071d8e39" providerId="LiveId" clId="{A623F091-B309-47AA-BEAC-EE76ADB7B1C3}" dt="2022-01-20T13:20:46.777" v="4343" actId="1036"/>
          <ac:picMkLst>
            <pc:docMk/>
            <pc:sldMk cId="3511802895" sldId="414"/>
            <ac:picMk id="231" creationId="{85485797-0E6B-47D0-A5CD-999BC8B3B82A}"/>
          </ac:picMkLst>
        </pc:picChg>
        <pc:picChg chg="mod topLvl">
          <ac:chgData name="L BY" userId="ae3d450c071d8e39" providerId="LiveId" clId="{A623F091-B309-47AA-BEAC-EE76ADB7B1C3}" dt="2022-01-20T13:21:12.920" v="4389" actId="1036"/>
          <ac:picMkLst>
            <pc:docMk/>
            <pc:sldMk cId="3511802895" sldId="414"/>
            <ac:picMk id="234" creationId="{003E6513-51EE-4CF4-8831-A860091A9BF6}"/>
          </ac:picMkLst>
        </pc:picChg>
        <pc:picChg chg="mod topLvl">
          <ac:chgData name="L BY" userId="ae3d450c071d8e39" providerId="LiveId" clId="{A623F091-B309-47AA-BEAC-EE76ADB7B1C3}" dt="2022-01-20T13:21:12.920" v="4389" actId="1036"/>
          <ac:picMkLst>
            <pc:docMk/>
            <pc:sldMk cId="3511802895" sldId="414"/>
            <ac:picMk id="235" creationId="{99977A4D-4ABE-48B1-B5D6-AC1025F4C39E}"/>
          </ac:picMkLst>
        </pc:picChg>
        <pc:picChg chg="mod topLvl">
          <ac:chgData name="L BY" userId="ae3d450c071d8e39" providerId="LiveId" clId="{A623F091-B309-47AA-BEAC-EE76ADB7B1C3}" dt="2022-01-20T13:21:12.920" v="4389" actId="1036"/>
          <ac:picMkLst>
            <pc:docMk/>
            <pc:sldMk cId="3511802895" sldId="414"/>
            <ac:picMk id="236" creationId="{CA183BF1-7905-457C-A7BA-08F8B7153945}"/>
          </ac:picMkLst>
        </pc:picChg>
        <pc:picChg chg="mod topLvl">
          <ac:chgData name="L BY" userId="ae3d450c071d8e39" providerId="LiveId" clId="{A623F091-B309-47AA-BEAC-EE76ADB7B1C3}" dt="2022-01-20T13:20:36.360" v="4325" actId="1036"/>
          <ac:picMkLst>
            <pc:docMk/>
            <pc:sldMk cId="3511802895" sldId="414"/>
            <ac:picMk id="237" creationId="{B8998C9D-ECCE-46D2-8F4F-C826DF4E8E00}"/>
          </ac:picMkLst>
        </pc:picChg>
        <pc:picChg chg="mod topLvl">
          <ac:chgData name="L BY" userId="ae3d450c071d8e39" providerId="LiveId" clId="{A623F091-B309-47AA-BEAC-EE76ADB7B1C3}" dt="2022-01-20T13:20:36.360" v="4325" actId="1036"/>
          <ac:picMkLst>
            <pc:docMk/>
            <pc:sldMk cId="3511802895" sldId="414"/>
            <ac:picMk id="238" creationId="{2CD0448F-7F1C-4190-8342-7F68CE41E1BE}"/>
          </ac:picMkLst>
        </pc:picChg>
        <pc:picChg chg="mod topLvl">
          <ac:chgData name="L BY" userId="ae3d450c071d8e39" providerId="LiveId" clId="{A623F091-B309-47AA-BEAC-EE76ADB7B1C3}" dt="2022-01-20T13:20:36.360" v="4325" actId="1036"/>
          <ac:picMkLst>
            <pc:docMk/>
            <pc:sldMk cId="3511802895" sldId="414"/>
            <ac:picMk id="239" creationId="{22B46970-06B7-4CF1-833F-B36F85FE7FD4}"/>
          </ac:picMkLst>
        </pc:picChg>
        <pc:picChg chg="mod topLvl">
          <ac:chgData name="L BY" userId="ae3d450c071d8e39" providerId="LiveId" clId="{A623F091-B309-47AA-BEAC-EE76ADB7B1C3}" dt="2022-01-20T13:21:03.458" v="4373" actId="1035"/>
          <ac:picMkLst>
            <pc:docMk/>
            <pc:sldMk cId="3511802895" sldId="414"/>
            <ac:picMk id="240" creationId="{E8A9D2F4-00AE-47E2-84A2-964FC0FC375A}"/>
          </ac:picMkLst>
        </pc:picChg>
        <pc:picChg chg="mod topLvl">
          <ac:chgData name="L BY" userId="ae3d450c071d8e39" providerId="LiveId" clId="{A623F091-B309-47AA-BEAC-EE76ADB7B1C3}" dt="2022-01-20T13:21:03.458" v="4373" actId="1035"/>
          <ac:picMkLst>
            <pc:docMk/>
            <pc:sldMk cId="3511802895" sldId="414"/>
            <ac:picMk id="241" creationId="{9336613F-A210-4922-AFDE-ACA4BAB02B6D}"/>
          </ac:picMkLst>
        </pc:picChg>
        <pc:picChg chg="mod topLvl">
          <ac:chgData name="L BY" userId="ae3d450c071d8e39" providerId="LiveId" clId="{A623F091-B309-47AA-BEAC-EE76ADB7B1C3}" dt="2022-01-20T13:21:03.458" v="4373" actId="1035"/>
          <ac:picMkLst>
            <pc:docMk/>
            <pc:sldMk cId="3511802895" sldId="414"/>
            <ac:picMk id="242" creationId="{633C495C-28A1-482B-B6B5-A827FA73FC75}"/>
          </ac:picMkLst>
        </pc:picChg>
        <pc:picChg chg="del mod topLvl">
          <ac:chgData name="L BY" userId="ae3d450c071d8e39" providerId="LiveId" clId="{A623F091-B309-47AA-BEAC-EE76ADB7B1C3}" dt="2022-01-20T13:16:37.078" v="4154" actId="478"/>
          <ac:picMkLst>
            <pc:docMk/>
            <pc:sldMk cId="3511802895" sldId="414"/>
            <ac:picMk id="260" creationId="{6DC9EE0A-E210-4A9C-B441-A9A0FA7EEA09}"/>
          </ac:picMkLst>
        </pc:picChg>
        <pc:picChg chg="del mod topLvl">
          <ac:chgData name="L BY" userId="ae3d450c071d8e39" providerId="LiveId" clId="{A623F091-B309-47AA-BEAC-EE76ADB7B1C3}" dt="2022-01-20T13:16:37.078" v="4154" actId="478"/>
          <ac:picMkLst>
            <pc:docMk/>
            <pc:sldMk cId="3511802895" sldId="414"/>
            <ac:picMk id="261" creationId="{47CCB566-DC7D-44E5-A4E0-A38F13FEE43A}"/>
          </ac:picMkLst>
        </pc:picChg>
        <pc:picChg chg="del mod topLvl">
          <ac:chgData name="L BY" userId="ae3d450c071d8e39" providerId="LiveId" clId="{A623F091-B309-47AA-BEAC-EE76ADB7B1C3}" dt="2022-01-20T13:16:37.078" v="4154" actId="478"/>
          <ac:picMkLst>
            <pc:docMk/>
            <pc:sldMk cId="3511802895" sldId="414"/>
            <ac:picMk id="262" creationId="{D4693576-79BB-4C59-BB8B-90035979D30B}"/>
          </ac:picMkLst>
        </pc:picChg>
        <pc:picChg chg="del mod topLvl">
          <ac:chgData name="L BY" userId="ae3d450c071d8e39" providerId="LiveId" clId="{A623F091-B309-47AA-BEAC-EE76ADB7B1C3}" dt="2022-01-20T13:16:00.827" v="4063" actId="478"/>
          <ac:picMkLst>
            <pc:docMk/>
            <pc:sldMk cId="3511802895" sldId="414"/>
            <ac:picMk id="265" creationId="{FC370716-A3B1-4F65-820C-98CEE006C941}"/>
          </ac:picMkLst>
        </pc:picChg>
        <pc:picChg chg="del mod topLvl">
          <ac:chgData name="L BY" userId="ae3d450c071d8e39" providerId="LiveId" clId="{A623F091-B309-47AA-BEAC-EE76ADB7B1C3}" dt="2022-01-20T13:16:00.827" v="4063" actId="478"/>
          <ac:picMkLst>
            <pc:docMk/>
            <pc:sldMk cId="3511802895" sldId="414"/>
            <ac:picMk id="266" creationId="{AC3320BA-24CD-48DE-8AC8-F87D19A6575F}"/>
          </ac:picMkLst>
        </pc:picChg>
        <pc:picChg chg="del mod topLvl">
          <ac:chgData name="L BY" userId="ae3d450c071d8e39" providerId="LiveId" clId="{A623F091-B309-47AA-BEAC-EE76ADB7B1C3}" dt="2022-01-20T13:16:00.827" v="4063" actId="478"/>
          <ac:picMkLst>
            <pc:docMk/>
            <pc:sldMk cId="3511802895" sldId="414"/>
            <ac:picMk id="267" creationId="{602B6C85-E2C0-48D3-B827-D89FEB6FFE27}"/>
          </ac:picMkLst>
        </pc:picChg>
        <pc:picChg chg="mod topLvl">
          <ac:chgData name="L BY" userId="ae3d450c071d8e39" providerId="LiveId" clId="{A623F091-B309-47AA-BEAC-EE76ADB7B1C3}" dt="2022-01-20T13:15:41.951" v="4040" actId="165"/>
          <ac:picMkLst>
            <pc:docMk/>
            <pc:sldMk cId="3511802895" sldId="414"/>
            <ac:picMk id="272" creationId="{66391BA6-1FB1-45A4-BA27-A920FD73F8A0}"/>
          </ac:picMkLst>
        </pc:picChg>
        <pc:cxnChg chg="mod topLvl">
          <ac:chgData name="L BY" userId="ae3d450c071d8e39" providerId="LiveId" clId="{A623F091-B309-47AA-BEAC-EE76ADB7B1C3}" dt="2022-01-20T13:20:46.777" v="4343" actId="1036"/>
          <ac:cxnSpMkLst>
            <pc:docMk/>
            <pc:sldMk cId="3511802895" sldId="414"/>
            <ac:cxnSpMk id="228" creationId="{4CB23D86-22D3-4C64-B306-06FD06723DCA}"/>
          </ac:cxnSpMkLst>
        </pc:cxnChg>
        <pc:cxnChg chg="mod topLvl">
          <ac:chgData name="L BY" userId="ae3d450c071d8e39" providerId="LiveId" clId="{A623F091-B309-47AA-BEAC-EE76ADB7B1C3}" dt="2022-01-20T13:20:36.360" v="4325" actId="1036"/>
          <ac:cxnSpMkLst>
            <pc:docMk/>
            <pc:sldMk cId="3511802895" sldId="414"/>
            <ac:cxnSpMk id="244" creationId="{589EA6DE-C502-404E-B23A-B2C3C228F289}"/>
          </ac:cxnSpMkLst>
        </pc:cxnChg>
        <pc:cxnChg chg="del mod topLvl">
          <ac:chgData name="L BY" userId="ae3d450c071d8e39" providerId="LiveId" clId="{A623F091-B309-47AA-BEAC-EE76ADB7B1C3}" dt="2022-01-20T13:16:00.827" v="4063" actId="478"/>
          <ac:cxnSpMkLst>
            <pc:docMk/>
            <pc:sldMk cId="3511802895" sldId="414"/>
            <ac:cxnSpMk id="256" creationId="{4216DFB4-10DC-4900-A5EB-3B36E346AACA}"/>
          </ac:cxnSpMkLst>
        </pc:cxnChg>
        <pc:cxnChg chg="mod topLvl">
          <ac:chgData name="L BY" userId="ae3d450c071d8e39" providerId="LiveId" clId="{A623F091-B309-47AA-BEAC-EE76ADB7B1C3}" dt="2022-01-20T13:15:41.951" v="4040" actId="165"/>
          <ac:cxnSpMkLst>
            <pc:docMk/>
            <pc:sldMk cId="3511802895" sldId="414"/>
            <ac:cxnSpMk id="277" creationId="{1A372F0E-B27C-419B-8A33-0D8CEC931063}"/>
          </ac:cxnSpMkLst>
        </pc:cxnChg>
      </pc:sldChg>
      <pc:sldChg chg="modSp mod modAnim modNotesTx">
        <pc:chgData name="L BY" userId="ae3d450c071d8e39" providerId="LiveId" clId="{A623F091-B309-47AA-BEAC-EE76ADB7B1C3}" dt="2022-01-23T23:02:20.627" v="10874" actId="20577"/>
        <pc:sldMkLst>
          <pc:docMk/>
          <pc:sldMk cId="3511802895" sldId="415"/>
        </pc:sldMkLst>
        <pc:spChg chg="mod">
          <ac:chgData name="L BY" userId="ae3d450c071d8e39" providerId="LiveId" clId="{A623F091-B309-47AA-BEAC-EE76ADB7B1C3}" dt="2022-01-23T23:02:00.491" v="10861" actId="1076"/>
          <ac:spMkLst>
            <pc:docMk/>
            <pc:sldMk cId="3511802895" sldId="415"/>
            <ac:spMk id="2" creationId="{B40A1570-5CD8-47AD-A77B-38F8F556CA51}"/>
          </ac:spMkLst>
        </pc:spChg>
        <pc:spChg chg="mod">
          <ac:chgData name="L BY" userId="ae3d450c071d8e39" providerId="LiveId" clId="{A623F091-B309-47AA-BEAC-EE76ADB7B1C3}" dt="2022-01-23T19:28:28.981" v="10172" actId="1076"/>
          <ac:spMkLst>
            <pc:docMk/>
            <pc:sldMk cId="3511802895" sldId="415"/>
            <ac:spMk id="19" creationId="{00000000-0000-0000-0000-000000000000}"/>
          </ac:spMkLst>
        </pc:spChg>
      </pc:sldChg>
      <pc:sldChg chg="addSp delSp modSp add del mod">
        <pc:chgData name="L BY" userId="ae3d450c071d8e39" providerId="LiveId" clId="{A623F091-B309-47AA-BEAC-EE76ADB7B1C3}" dt="2022-01-20T17:49:29.144" v="4815" actId="2696"/>
        <pc:sldMkLst>
          <pc:docMk/>
          <pc:sldMk cId="1372191819" sldId="416"/>
        </pc:sldMkLst>
        <pc:spChg chg="add del mod">
          <ac:chgData name="L BY" userId="ae3d450c071d8e39" providerId="LiveId" clId="{A623F091-B309-47AA-BEAC-EE76ADB7B1C3}" dt="2022-01-20T13:23:31.832" v="4407" actId="478"/>
          <ac:spMkLst>
            <pc:docMk/>
            <pc:sldMk cId="1372191819" sldId="416"/>
            <ac:spMk id="4" creationId="{1A8DCEFC-C00C-4E24-88EB-E2F75094BBBF}"/>
          </ac:spMkLst>
        </pc:spChg>
        <pc:spChg chg="add mod">
          <ac:chgData name="L BY" userId="ae3d450c071d8e39" providerId="LiveId" clId="{A623F091-B309-47AA-BEAC-EE76ADB7B1C3}" dt="2022-01-20T13:25:01.679" v="4471" actId="20577"/>
          <ac:spMkLst>
            <pc:docMk/>
            <pc:sldMk cId="1372191819" sldId="416"/>
            <ac:spMk id="5" creationId="{F90EAF08-64DF-4EA1-9EB0-EC1E1FA4AEFC}"/>
          </ac:spMkLst>
        </pc:spChg>
        <pc:spChg chg="add mod">
          <ac:chgData name="L BY" userId="ae3d450c071d8e39" providerId="LiveId" clId="{A623F091-B309-47AA-BEAC-EE76ADB7B1C3}" dt="2022-01-20T13:25:18.579" v="4505" actId="20577"/>
          <ac:spMkLst>
            <pc:docMk/>
            <pc:sldMk cId="1372191819" sldId="416"/>
            <ac:spMk id="6" creationId="{D52AA948-CB58-46CD-93EE-5F8ECB2FF60B}"/>
          </ac:spMkLst>
        </pc:spChg>
        <pc:spChg chg="add mod">
          <ac:chgData name="L BY" userId="ae3d450c071d8e39" providerId="LiveId" clId="{A623F091-B309-47AA-BEAC-EE76ADB7B1C3}" dt="2022-01-20T13:24:18.946" v="4452" actId="20577"/>
          <ac:spMkLst>
            <pc:docMk/>
            <pc:sldMk cId="1372191819" sldId="416"/>
            <ac:spMk id="10" creationId="{37A803F1-0C5D-45B0-A301-99188F1D6F95}"/>
          </ac:spMkLst>
        </pc:spChg>
        <pc:spChg chg="del">
          <ac:chgData name="L BY" userId="ae3d450c071d8e39" providerId="LiveId" clId="{A623F091-B309-47AA-BEAC-EE76ADB7B1C3}" dt="2022-01-20T13:23:23.824" v="4403" actId="478"/>
          <ac:spMkLst>
            <pc:docMk/>
            <pc:sldMk cId="1372191819" sldId="416"/>
            <ac:spMk id="19" creationId="{00000000-0000-0000-0000-000000000000}"/>
          </ac:spMkLst>
        </pc:spChg>
        <pc:picChg chg="del">
          <ac:chgData name="L BY" userId="ae3d450c071d8e39" providerId="LiveId" clId="{A623F091-B309-47AA-BEAC-EE76ADB7B1C3}" dt="2022-01-20T13:23:22.444" v="4402" actId="478"/>
          <ac:picMkLst>
            <pc:docMk/>
            <pc:sldMk cId="1372191819" sldId="416"/>
            <ac:picMk id="9" creationId="{AEC16682-58EB-44AC-8EFA-EBB73DF489C1}"/>
          </ac:picMkLst>
        </pc:picChg>
        <pc:picChg chg="del">
          <ac:chgData name="L BY" userId="ae3d450c071d8e39" providerId="LiveId" clId="{A623F091-B309-47AA-BEAC-EE76ADB7B1C3}" dt="2022-01-20T13:23:22.444" v="4402" actId="478"/>
          <ac:picMkLst>
            <pc:docMk/>
            <pc:sldMk cId="1372191819" sldId="416"/>
            <ac:picMk id="12" creationId="{DB83F523-1F0C-4D74-9B02-C610927B3125}"/>
          </ac:picMkLst>
        </pc:picChg>
        <pc:picChg chg="del">
          <ac:chgData name="L BY" userId="ae3d450c071d8e39" providerId="LiveId" clId="{A623F091-B309-47AA-BEAC-EE76ADB7B1C3}" dt="2022-01-20T13:23:22.444" v="4402" actId="478"/>
          <ac:picMkLst>
            <pc:docMk/>
            <pc:sldMk cId="1372191819" sldId="416"/>
            <ac:picMk id="13" creationId="{320A9782-C544-4AA9-BB22-BD2FB0384206}"/>
          </ac:picMkLst>
        </pc:picChg>
        <pc:picChg chg="del">
          <ac:chgData name="L BY" userId="ae3d450c071d8e39" providerId="LiveId" clId="{A623F091-B309-47AA-BEAC-EE76ADB7B1C3}" dt="2022-01-20T13:23:22.444" v="4402" actId="478"/>
          <ac:picMkLst>
            <pc:docMk/>
            <pc:sldMk cId="1372191819" sldId="416"/>
            <ac:picMk id="14" creationId="{602FC843-83D8-43E3-B0AB-4BE521A05447}"/>
          </ac:picMkLst>
        </pc:picChg>
      </pc:sldChg>
      <pc:sldChg chg="add">
        <pc:chgData name="L BY" userId="ae3d450c071d8e39" providerId="LiveId" clId="{A623F091-B309-47AA-BEAC-EE76ADB7B1C3}" dt="2022-01-20T17:49:38.960" v="4816"/>
        <pc:sldMkLst>
          <pc:docMk/>
          <pc:sldMk cId="3454267065" sldId="416"/>
        </pc:sldMkLst>
      </pc:sldChg>
      <pc:sldChg chg="addSp delSp modSp add mod ord modNotesTx">
        <pc:chgData name="L BY" userId="ae3d450c071d8e39" providerId="LiveId" clId="{A623F091-B309-47AA-BEAC-EE76ADB7B1C3}" dt="2022-01-23T23:13:27.001" v="10951" actId="20577"/>
        <pc:sldMkLst>
          <pc:docMk/>
          <pc:sldMk cId="2231942617" sldId="417"/>
        </pc:sldMkLst>
        <pc:spChg chg="add mod">
          <ac:chgData name="L BY" userId="ae3d450c071d8e39" providerId="LiveId" clId="{A623F091-B309-47AA-BEAC-EE76ADB7B1C3}" dt="2022-01-21T10:58:22.070" v="6399" actId="20577"/>
          <ac:spMkLst>
            <pc:docMk/>
            <pc:sldMk cId="2231942617" sldId="417"/>
            <ac:spMk id="2" creationId="{82D48380-F3EC-4524-8236-84AE13FAFC53}"/>
          </ac:spMkLst>
        </pc:spChg>
        <pc:spChg chg="add del mod">
          <ac:chgData name="L BY" userId="ae3d450c071d8e39" providerId="LiveId" clId="{A623F091-B309-47AA-BEAC-EE76ADB7B1C3}" dt="2022-01-20T14:26:17.379" v="4528" actId="478"/>
          <ac:spMkLst>
            <pc:docMk/>
            <pc:sldMk cId="2231942617" sldId="417"/>
            <ac:spMk id="4" creationId="{4E9CFA13-20D0-4AB3-BCD9-FAB41A2444D1}"/>
          </ac:spMkLst>
        </pc:spChg>
        <pc:spChg chg="add del">
          <ac:chgData name="L BY" userId="ae3d450c071d8e39" providerId="LiveId" clId="{A623F091-B309-47AA-BEAC-EE76ADB7B1C3}" dt="2022-01-20T14:30:11.285" v="4596" actId="11529"/>
          <ac:spMkLst>
            <pc:docMk/>
            <pc:sldMk cId="2231942617" sldId="417"/>
            <ac:spMk id="6" creationId="{A30FF681-599C-4490-9CB9-C38CE055CDC0}"/>
          </ac:spMkLst>
        </pc:spChg>
        <pc:spChg chg="del mod">
          <ac:chgData name="L BY" userId="ae3d450c071d8e39" providerId="LiveId" clId="{A623F091-B309-47AA-BEAC-EE76ADB7B1C3}" dt="2022-01-20T14:26:04.534" v="4513" actId="478"/>
          <ac:spMkLst>
            <pc:docMk/>
            <pc:sldMk cId="2231942617" sldId="417"/>
            <ac:spMk id="9" creationId="{0FBF9C7B-B47A-4A70-BB15-ABFE3315C19B}"/>
          </ac:spMkLst>
        </pc:spChg>
        <pc:spChg chg="add mod">
          <ac:chgData name="L BY" userId="ae3d450c071d8e39" providerId="LiveId" clId="{A623F091-B309-47AA-BEAC-EE76ADB7B1C3}" dt="2022-01-21T10:58:32.855" v="6405" actId="20577"/>
          <ac:spMkLst>
            <pc:docMk/>
            <pc:sldMk cId="2231942617" sldId="417"/>
            <ac:spMk id="9" creationId="{2C47FEAD-5FC8-4AD3-8ED3-D7C250770533}"/>
          </ac:spMkLst>
        </pc:spChg>
        <pc:spChg chg="add mod">
          <ac:chgData name="L BY" userId="ae3d450c071d8e39" providerId="LiveId" clId="{A623F091-B309-47AA-BEAC-EE76ADB7B1C3}" dt="2022-01-21T10:59:20.329" v="6410" actId="1076"/>
          <ac:spMkLst>
            <pc:docMk/>
            <pc:sldMk cId="2231942617" sldId="417"/>
            <ac:spMk id="10" creationId="{2BBAA255-B359-47E7-96EF-D29137ECBA94}"/>
          </ac:spMkLst>
        </pc:spChg>
        <pc:spChg chg="del">
          <ac:chgData name="L BY" userId="ae3d450c071d8e39" providerId="LiveId" clId="{A623F091-B309-47AA-BEAC-EE76ADB7B1C3}" dt="2022-01-20T14:26:02.824" v="4511" actId="478"/>
          <ac:spMkLst>
            <pc:docMk/>
            <pc:sldMk cId="2231942617" sldId="417"/>
            <ac:spMk id="11" creationId="{4BF1CC7E-7042-4F92-9620-61DD67F8FFB6}"/>
          </ac:spMkLst>
        </pc:spChg>
        <pc:spChg chg="add mod">
          <ac:chgData name="L BY" userId="ae3d450c071d8e39" providerId="LiveId" clId="{A623F091-B309-47AA-BEAC-EE76ADB7B1C3}" dt="2022-01-21T10:58:38.361" v="6407" actId="1076"/>
          <ac:spMkLst>
            <pc:docMk/>
            <pc:sldMk cId="2231942617" sldId="417"/>
            <ac:spMk id="11" creationId="{8FBA76C2-C326-4F38-9E69-81508B671D72}"/>
          </ac:spMkLst>
        </pc:spChg>
        <pc:spChg chg="del">
          <ac:chgData name="L BY" userId="ae3d450c071d8e39" providerId="LiveId" clId="{A623F091-B309-47AA-BEAC-EE76ADB7B1C3}" dt="2022-01-20T14:26:08.157" v="4514" actId="478"/>
          <ac:spMkLst>
            <pc:docMk/>
            <pc:sldMk cId="2231942617" sldId="417"/>
            <ac:spMk id="13" creationId="{00000000-0000-0000-0000-000000000000}"/>
          </ac:spMkLst>
        </pc:spChg>
        <pc:spChg chg="mod">
          <ac:chgData name="L BY" userId="ae3d450c071d8e39" providerId="LiveId" clId="{A623F091-B309-47AA-BEAC-EE76ADB7B1C3}" dt="2022-01-20T14:26:13.052" v="4527" actId="20577"/>
          <ac:spMkLst>
            <pc:docMk/>
            <pc:sldMk cId="2231942617" sldId="417"/>
            <ac:spMk id="19" creationId="{00000000-0000-0000-0000-000000000000}"/>
          </ac:spMkLst>
        </pc:spChg>
        <pc:graphicFrameChg chg="add mod modGraphic">
          <ac:chgData name="L BY" userId="ae3d450c071d8e39" providerId="LiveId" clId="{A623F091-B309-47AA-BEAC-EE76ADB7B1C3}" dt="2022-01-21T10:57:30.359" v="6377" actId="1076"/>
          <ac:graphicFrameMkLst>
            <pc:docMk/>
            <pc:sldMk cId="2231942617" sldId="417"/>
            <ac:graphicFrameMk id="5" creationId="{644B5E61-45E9-4BFA-9D05-4293B9C22358}"/>
          </ac:graphicFrameMkLst>
        </pc:graphicFrameChg>
        <pc:graphicFrameChg chg="add mod modGraphic">
          <ac:chgData name="L BY" userId="ae3d450c071d8e39" providerId="LiveId" clId="{A623F091-B309-47AA-BEAC-EE76ADB7B1C3}" dt="2022-01-21T10:57:47.648" v="6383" actId="20577"/>
          <ac:graphicFrameMkLst>
            <pc:docMk/>
            <pc:sldMk cId="2231942617" sldId="417"/>
            <ac:graphicFrameMk id="7" creationId="{1D53BD29-4C25-4517-B69B-D3ACA69B2A6A}"/>
          </ac:graphicFrameMkLst>
        </pc:graphicFrameChg>
        <pc:graphicFrameChg chg="add mod modGraphic">
          <ac:chgData name="L BY" userId="ae3d450c071d8e39" providerId="LiveId" clId="{A623F091-B309-47AA-BEAC-EE76ADB7B1C3}" dt="2022-01-21T10:56:41.642" v="6331" actId="1076"/>
          <ac:graphicFrameMkLst>
            <pc:docMk/>
            <pc:sldMk cId="2231942617" sldId="417"/>
            <ac:graphicFrameMk id="14" creationId="{30157B90-E12A-4625-9C7C-A4EDD88E3F90}"/>
          </ac:graphicFrameMkLst>
        </pc:graphicFrameChg>
        <pc:picChg chg="del">
          <ac:chgData name="L BY" userId="ae3d450c071d8e39" providerId="LiveId" clId="{A623F091-B309-47AA-BEAC-EE76ADB7B1C3}" dt="2022-01-20T14:26:01.821" v="4509" actId="478"/>
          <ac:picMkLst>
            <pc:docMk/>
            <pc:sldMk cId="2231942617" sldId="417"/>
            <ac:picMk id="7" creationId="{A682533D-558D-4896-9549-9EA3FD4164F0}"/>
          </ac:picMkLst>
        </pc:picChg>
        <pc:picChg chg="del">
          <ac:chgData name="L BY" userId="ae3d450c071d8e39" providerId="LiveId" clId="{A623F091-B309-47AA-BEAC-EE76ADB7B1C3}" dt="2022-01-20T14:26:02.328" v="4510" actId="478"/>
          <ac:picMkLst>
            <pc:docMk/>
            <pc:sldMk cId="2231942617" sldId="417"/>
            <ac:picMk id="8" creationId="{9EE8AEF6-68AB-40C6-9313-A1E1DD328E82}"/>
          </ac:picMkLst>
        </pc:picChg>
        <pc:picChg chg="add del mod">
          <ac:chgData name="L BY" userId="ae3d450c071d8e39" providerId="LiveId" clId="{A623F091-B309-47AA-BEAC-EE76ADB7B1C3}" dt="2022-01-20T14:33:55.004" v="4690" actId="478"/>
          <ac:picMkLst>
            <pc:docMk/>
            <pc:sldMk cId="2231942617" sldId="417"/>
            <ac:picMk id="5122" creationId="{C3941DB2-3496-4FD5-9480-719A76BDDD77}"/>
          </ac:picMkLst>
        </pc:picChg>
      </pc:sldChg>
      <pc:sldChg chg="add del">
        <pc:chgData name="L BY" userId="ae3d450c071d8e39" providerId="LiveId" clId="{A623F091-B309-47AA-BEAC-EE76ADB7B1C3}" dt="2022-01-20T14:29:56.119" v="4594"/>
        <pc:sldMkLst>
          <pc:docMk/>
          <pc:sldMk cId="3325341712" sldId="418"/>
        </pc:sldMkLst>
      </pc:sldChg>
      <pc:sldChg chg="modNotesTx">
        <pc:chgData name="L BY" userId="ae3d450c071d8e39" providerId="LiveId" clId="{A623F091-B309-47AA-BEAC-EE76ADB7B1C3}" dt="2022-01-23T22:32:49.495" v="10716" actId="20577"/>
        <pc:sldMkLst>
          <pc:docMk/>
          <pc:sldMk cId="4256122672" sldId="432"/>
        </pc:sldMkLst>
      </pc:sldChg>
      <pc:sldChg chg="modNotesTx">
        <pc:chgData name="L BY" userId="ae3d450c071d8e39" providerId="LiveId" clId="{A623F091-B309-47AA-BEAC-EE76ADB7B1C3}" dt="2022-01-23T21:37:47.775" v="10497" actId="20577"/>
        <pc:sldMkLst>
          <pc:docMk/>
          <pc:sldMk cId="3380879155" sldId="433"/>
        </pc:sldMkLst>
      </pc:sldChg>
      <pc:sldChg chg="modNotesTx">
        <pc:chgData name="L BY" userId="ae3d450c071d8e39" providerId="LiveId" clId="{A623F091-B309-47AA-BEAC-EE76ADB7B1C3}" dt="2022-01-23T21:40:54.617" v="10514" actId="20577"/>
        <pc:sldMkLst>
          <pc:docMk/>
          <pc:sldMk cId="1332618909" sldId="434"/>
        </pc:sldMkLst>
      </pc:sldChg>
      <pc:sldChg chg="modNotesTx">
        <pc:chgData name="L BY" userId="ae3d450c071d8e39" providerId="LiveId" clId="{A623F091-B309-47AA-BEAC-EE76ADB7B1C3}" dt="2022-01-23T21:41:02.177" v="10520" actId="20577"/>
        <pc:sldMkLst>
          <pc:docMk/>
          <pc:sldMk cId="1958716158" sldId="435"/>
        </pc:sldMkLst>
      </pc:sldChg>
      <pc:sldChg chg="modNotesTx">
        <pc:chgData name="L BY" userId="ae3d450c071d8e39" providerId="LiveId" clId="{A623F091-B309-47AA-BEAC-EE76ADB7B1C3}" dt="2022-01-23T23:50:47.021" v="11040"/>
        <pc:sldMkLst>
          <pc:docMk/>
          <pc:sldMk cId="843460560" sldId="436"/>
        </pc:sldMkLst>
      </pc:sldChg>
      <pc:sldChg chg="modNotesTx">
        <pc:chgData name="L BY" userId="ae3d450c071d8e39" providerId="LiveId" clId="{A623F091-B309-47AA-BEAC-EE76ADB7B1C3}" dt="2022-01-23T21:44:03.458" v="10546" actId="20577"/>
        <pc:sldMkLst>
          <pc:docMk/>
          <pc:sldMk cId="2424161694" sldId="437"/>
        </pc:sldMkLst>
      </pc:sldChg>
      <pc:sldChg chg="modSp del mod">
        <pc:chgData name="L BY" userId="ae3d450c071d8e39" providerId="LiveId" clId="{A623F091-B309-47AA-BEAC-EE76ADB7B1C3}" dt="2022-01-22T20:57:25.311" v="6808" actId="47"/>
        <pc:sldMkLst>
          <pc:docMk/>
          <pc:sldMk cId="3454267065" sldId="439"/>
        </pc:sldMkLst>
        <pc:spChg chg="mod">
          <ac:chgData name="L BY" userId="ae3d450c071d8e39" providerId="LiveId" clId="{A623F091-B309-47AA-BEAC-EE76ADB7B1C3}" dt="2022-01-21T11:15:24.041" v="6743" actId="14100"/>
          <ac:spMkLst>
            <pc:docMk/>
            <pc:sldMk cId="3454267065" sldId="439"/>
            <ac:spMk id="5" creationId="{F90EAF08-64DF-4EA1-9EB0-EC1E1FA4AEFC}"/>
          </ac:spMkLst>
        </pc:spChg>
        <pc:spChg chg="mod">
          <ac:chgData name="L BY" userId="ae3d450c071d8e39" providerId="LiveId" clId="{A623F091-B309-47AA-BEAC-EE76ADB7B1C3}" dt="2022-01-21T11:15:32.723" v="6749" actId="20577"/>
          <ac:spMkLst>
            <pc:docMk/>
            <pc:sldMk cId="3454267065" sldId="439"/>
            <ac:spMk id="6" creationId="{D52AA948-CB58-46CD-93EE-5F8ECB2FF60B}"/>
          </ac:spMkLst>
        </pc:spChg>
      </pc:sldChg>
      <pc:sldChg chg="new del">
        <pc:chgData name="L BY" userId="ae3d450c071d8e39" providerId="LiveId" clId="{A623F091-B309-47AA-BEAC-EE76ADB7B1C3}" dt="2022-01-20T20:51:32.948" v="5114" actId="680"/>
        <pc:sldMkLst>
          <pc:docMk/>
          <pc:sldMk cId="1221432428" sldId="440"/>
        </pc:sldMkLst>
      </pc:sldChg>
      <pc:sldChg chg="addSp delSp modSp add mod setBg delDesignElem">
        <pc:chgData name="L BY" userId="ae3d450c071d8e39" providerId="LiveId" clId="{A623F091-B309-47AA-BEAC-EE76ADB7B1C3}" dt="2022-01-20T21:51:28.484" v="5245" actId="14100"/>
        <pc:sldMkLst>
          <pc:docMk/>
          <pc:sldMk cId="2067727138" sldId="440"/>
        </pc:sldMkLst>
        <pc:spChg chg="add del mod">
          <ac:chgData name="L BY" userId="ae3d450c071d8e39" providerId="LiveId" clId="{A623F091-B309-47AA-BEAC-EE76ADB7B1C3}" dt="2022-01-20T21:49:59.958" v="5232" actId="478"/>
          <ac:spMkLst>
            <pc:docMk/>
            <pc:sldMk cId="2067727138" sldId="440"/>
            <ac:spMk id="4" creationId="{098CF759-236C-40D7-9292-5D8176D01B7F}"/>
          </ac:spMkLst>
        </pc:spChg>
        <pc:spChg chg="del">
          <ac:chgData name="L BY" userId="ae3d450c071d8e39" providerId="LiveId" clId="{A623F091-B309-47AA-BEAC-EE76ADB7B1C3}" dt="2022-01-20T21:49:57.742" v="5231" actId="478"/>
          <ac:spMkLst>
            <pc:docMk/>
            <pc:sldMk cId="2067727138" sldId="440"/>
            <ac:spMk id="19" creationId="{00000000-0000-0000-0000-000000000000}"/>
          </ac:spMkLst>
        </pc:spChg>
        <pc:spChg chg="del">
          <ac:chgData name="L BY" userId="ae3d450c071d8e39" providerId="LiveId" clId="{A623F091-B309-47AA-BEAC-EE76ADB7B1C3}" dt="2022-01-20T21:49:53.035" v="5228"/>
          <ac:spMkLst>
            <pc:docMk/>
            <pc:sldMk cId="2067727138" sldId="440"/>
            <ac:spMk id="24" creationId="{70BDD0CE-06A4-404B-8A13-580229C1C923}"/>
          </ac:spMkLst>
        </pc:spChg>
        <pc:spChg chg="del">
          <ac:chgData name="L BY" userId="ae3d450c071d8e39" providerId="LiveId" clId="{A623F091-B309-47AA-BEAC-EE76ADB7B1C3}" dt="2022-01-20T21:49:53.035" v="5228"/>
          <ac:spMkLst>
            <pc:docMk/>
            <pc:sldMk cId="2067727138" sldId="440"/>
            <ac:spMk id="26" creationId="{EE9899FA-8881-472C-AA59-D08A89CA8AEF}"/>
          </ac:spMkLst>
        </pc:spChg>
        <pc:spChg chg="del">
          <ac:chgData name="L BY" userId="ae3d450c071d8e39" providerId="LiveId" clId="{A623F091-B309-47AA-BEAC-EE76ADB7B1C3}" dt="2022-01-20T21:49:53.035" v="5228"/>
          <ac:spMkLst>
            <pc:docMk/>
            <pc:sldMk cId="2067727138" sldId="440"/>
            <ac:spMk id="28" creationId="{080B7D90-3DF1-4514-B26D-616BE35553C9}"/>
          </ac:spMkLst>
        </pc:spChg>
        <pc:picChg chg="add mod ord">
          <ac:chgData name="L BY" userId="ae3d450c071d8e39" providerId="LiveId" clId="{A623F091-B309-47AA-BEAC-EE76ADB7B1C3}" dt="2022-01-20T21:51:28.484" v="5245" actId="14100"/>
          <ac:picMkLst>
            <pc:docMk/>
            <pc:sldMk cId="2067727138" sldId="440"/>
            <ac:picMk id="6" creationId="{C69B0703-8E73-4941-9EAA-2D33E58609E0}"/>
          </ac:picMkLst>
        </pc:picChg>
        <pc:picChg chg="del">
          <ac:chgData name="L BY" userId="ae3d450c071d8e39" providerId="LiveId" clId="{A623F091-B309-47AA-BEAC-EE76ADB7B1C3}" dt="2022-01-20T21:49:56.283" v="5230" actId="478"/>
          <ac:picMkLst>
            <pc:docMk/>
            <pc:sldMk cId="2067727138" sldId="440"/>
            <ac:picMk id="10" creationId="{7EE7CA51-509D-4199-A40C-3EB83B69AA47}"/>
          </ac:picMkLst>
        </pc:picChg>
        <pc:picChg chg="del">
          <ac:chgData name="L BY" userId="ae3d450c071d8e39" providerId="LiveId" clId="{A623F091-B309-47AA-BEAC-EE76ADB7B1C3}" dt="2022-01-20T21:49:55.913" v="5229" actId="478"/>
          <ac:picMkLst>
            <pc:docMk/>
            <pc:sldMk cId="2067727138" sldId="440"/>
            <ac:picMk id="11" creationId="{9FFD674C-C8E5-4748-B030-317319EFA876}"/>
          </ac:picMkLst>
        </pc:picChg>
      </pc:sldChg>
      <pc:sldChg chg="addSp delSp modSp add mod">
        <pc:chgData name="L BY" userId="ae3d450c071d8e39" providerId="LiveId" clId="{A623F091-B309-47AA-BEAC-EE76ADB7B1C3}" dt="2022-01-20T21:51:21.489" v="5244" actId="14100"/>
        <pc:sldMkLst>
          <pc:docMk/>
          <pc:sldMk cId="3768515567" sldId="441"/>
        </pc:sldMkLst>
        <pc:picChg chg="add mod">
          <ac:chgData name="L BY" userId="ae3d450c071d8e39" providerId="LiveId" clId="{A623F091-B309-47AA-BEAC-EE76ADB7B1C3}" dt="2022-01-20T21:51:21.489" v="5244" actId="14100"/>
          <ac:picMkLst>
            <pc:docMk/>
            <pc:sldMk cId="3768515567" sldId="441"/>
            <ac:picMk id="4" creationId="{63ED737E-FD56-4C78-AD55-CDE5888CD513}"/>
          </ac:picMkLst>
        </pc:picChg>
        <pc:picChg chg="del">
          <ac:chgData name="L BY" userId="ae3d450c071d8e39" providerId="LiveId" clId="{A623F091-B309-47AA-BEAC-EE76ADB7B1C3}" dt="2022-01-20T21:51:10.440" v="5240" actId="478"/>
          <ac:picMkLst>
            <pc:docMk/>
            <pc:sldMk cId="3768515567" sldId="441"/>
            <ac:picMk id="6" creationId="{C69B0703-8E73-4941-9EAA-2D33E58609E0}"/>
          </ac:picMkLst>
        </pc:picChg>
      </pc:sldChg>
      <pc:sldChg chg="addSp delSp modSp new mod modAnim modNotesTx">
        <pc:chgData name="L BY" userId="ae3d450c071d8e39" providerId="LiveId" clId="{A623F091-B309-47AA-BEAC-EE76ADB7B1C3}" dt="2022-01-31T22:42:46.055" v="13304"/>
        <pc:sldMkLst>
          <pc:docMk/>
          <pc:sldMk cId="1111427292" sldId="442"/>
        </pc:sldMkLst>
        <pc:spChg chg="del">
          <ac:chgData name="L BY" userId="ae3d450c071d8e39" providerId="LiveId" clId="{A623F091-B309-47AA-BEAC-EE76ADB7B1C3}" dt="2022-01-20T22:20:13.664" v="5324" actId="478"/>
          <ac:spMkLst>
            <pc:docMk/>
            <pc:sldMk cId="1111427292" sldId="442"/>
            <ac:spMk id="4" creationId="{BAC3AEB3-8C7D-4201-998D-C177106106BA}"/>
          </ac:spMkLst>
        </pc:spChg>
        <pc:spChg chg="del">
          <ac:chgData name="L BY" userId="ae3d450c071d8e39" providerId="LiveId" clId="{A623F091-B309-47AA-BEAC-EE76ADB7B1C3}" dt="2022-01-20T22:20:14.835" v="5325" actId="478"/>
          <ac:spMkLst>
            <pc:docMk/>
            <pc:sldMk cId="1111427292" sldId="442"/>
            <ac:spMk id="5" creationId="{E03C0DC4-DBEC-43E0-92B6-61EFF70734A3}"/>
          </ac:spMkLst>
        </pc:spChg>
        <pc:spChg chg="mod">
          <ac:chgData name="L BY" userId="ae3d450c071d8e39" providerId="LiveId" clId="{A623F091-B309-47AA-BEAC-EE76ADB7B1C3}" dt="2022-01-20T22:39:23.231" v="5520" actId="20577"/>
          <ac:spMkLst>
            <pc:docMk/>
            <pc:sldMk cId="1111427292" sldId="442"/>
            <ac:spMk id="6" creationId="{C8B17E07-789F-4DC9-BF93-656DF2D3D22B}"/>
          </ac:spMkLst>
        </pc:spChg>
        <pc:spChg chg="add mod">
          <ac:chgData name="L BY" userId="ae3d450c071d8e39" providerId="LiveId" clId="{A623F091-B309-47AA-BEAC-EE76ADB7B1C3}" dt="2022-01-20T22:21:21.376" v="5337" actId="404"/>
          <ac:spMkLst>
            <pc:docMk/>
            <pc:sldMk cId="1111427292" sldId="442"/>
            <ac:spMk id="7" creationId="{9273AECE-A907-489A-9194-99897E9225D6}"/>
          </ac:spMkLst>
        </pc:spChg>
        <pc:spChg chg="add mod">
          <ac:chgData name="L BY" userId="ae3d450c071d8e39" providerId="LiveId" clId="{A623F091-B309-47AA-BEAC-EE76ADB7B1C3}" dt="2022-01-20T22:21:21.376" v="5337" actId="404"/>
          <ac:spMkLst>
            <pc:docMk/>
            <pc:sldMk cId="1111427292" sldId="442"/>
            <ac:spMk id="8" creationId="{66744929-8D75-4354-97DB-829C0C106F32}"/>
          </ac:spMkLst>
        </pc:spChg>
        <pc:spChg chg="add mod">
          <ac:chgData name="L BY" userId="ae3d450c071d8e39" providerId="LiveId" clId="{A623F091-B309-47AA-BEAC-EE76ADB7B1C3}" dt="2022-01-20T22:21:21.376" v="5337" actId="404"/>
          <ac:spMkLst>
            <pc:docMk/>
            <pc:sldMk cId="1111427292" sldId="442"/>
            <ac:spMk id="9" creationId="{BF676505-E455-4803-A864-53D2E5EF7C91}"/>
          </ac:spMkLst>
        </pc:spChg>
        <pc:spChg chg="add mod">
          <ac:chgData name="L BY" userId="ae3d450c071d8e39" providerId="LiveId" clId="{A623F091-B309-47AA-BEAC-EE76ADB7B1C3}" dt="2022-01-20T22:21:21.376" v="5337" actId="404"/>
          <ac:spMkLst>
            <pc:docMk/>
            <pc:sldMk cId="1111427292" sldId="442"/>
            <ac:spMk id="10" creationId="{F59C0F1C-473C-4CC8-9C07-F459AEC51FBC}"/>
          </ac:spMkLst>
        </pc:spChg>
        <pc:spChg chg="add mod">
          <ac:chgData name="L BY" userId="ae3d450c071d8e39" providerId="LiveId" clId="{A623F091-B309-47AA-BEAC-EE76ADB7B1C3}" dt="2022-01-20T22:21:21.376" v="5337" actId="404"/>
          <ac:spMkLst>
            <pc:docMk/>
            <pc:sldMk cId="1111427292" sldId="442"/>
            <ac:spMk id="11" creationId="{6FD118D1-CC56-4B38-BDFC-9E7BE2C778DF}"/>
          </ac:spMkLst>
        </pc:spChg>
        <pc:spChg chg="add mod">
          <ac:chgData name="L BY" userId="ae3d450c071d8e39" providerId="LiveId" clId="{A623F091-B309-47AA-BEAC-EE76ADB7B1C3}" dt="2022-01-20T22:21:21.376" v="5337" actId="404"/>
          <ac:spMkLst>
            <pc:docMk/>
            <pc:sldMk cId="1111427292" sldId="442"/>
            <ac:spMk id="12" creationId="{3C6287EC-4BA9-4FCF-99E6-1619657EB84E}"/>
          </ac:spMkLst>
        </pc:spChg>
        <pc:spChg chg="add mod">
          <ac:chgData name="L BY" userId="ae3d450c071d8e39" providerId="LiveId" clId="{A623F091-B309-47AA-BEAC-EE76ADB7B1C3}" dt="2022-01-20T22:21:21.376" v="5337" actId="404"/>
          <ac:spMkLst>
            <pc:docMk/>
            <pc:sldMk cId="1111427292" sldId="442"/>
            <ac:spMk id="13" creationId="{D6744E1A-5ECF-4122-9775-FCF7D0C237F4}"/>
          </ac:spMkLst>
        </pc:spChg>
        <pc:spChg chg="add mod">
          <ac:chgData name="L BY" userId="ae3d450c071d8e39" providerId="LiveId" clId="{A623F091-B309-47AA-BEAC-EE76ADB7B1C3}" dt="2022-01-20T22:21:21.376" v="5337" actId="404"/>
          <ac:spMkLst>
            <pc:docMk/>
            <pc:sldMk cId="1111427292" sldId="442"/>
            <ac:spMk id="14" creationId="{3DF55CB2-399D-4FB7-A289-0418A08BFF5E}"/>
          </ac:spMkLst>
        </pc:spChg>
        <pc:spChg chg="add mod">
          <ac:chgData name="L BY" userId="ae3d450c071d8e39" providerId="LiveId" clId="{A623F091-B309-47AA-BEAC-EE76ADB7B1C3}" dt="2022-01-20T22:21:21.376" v="5337" actId="404"/>
          <ac:spMkLst>
            <pc:docMk/>
            <pc:sldMk cId="1111427292" sldId="442"/>
            <ac:spMk id="15" creationId="{669C4B50-A4DB-4CAA-AD9A-2B42B9586860}"/>
          </ac:spMkLst>
        </pc:spChg>
        <pc:spChg chg="add mod">
          <ac:chgData name="L BY" userId="ae3d450c071d8e39" providerId="LiveId" clId="{A623F091-B309-47AA-BEAC-EE76ADB7B1C3}" dt="2022-01-20T22:21:21.376" v="5337" actId="404"/>
          <ac:spMkLst>
            <pc:docMk/>
            <pc:sldMk cId="1111427292" sldId="442"/>
            <ac:spMk id="16" creationId="{EBA14682-2116-4763-A93B-BB7A8A394DF0}"/>
          </ac:spMkLst>
        </pc:spChg>
        <pc:spChg chg="add mod">
          <ac:chgData name="L BY" userId="ae3d450c071d8e39" providerId="LiveId" clId="{A623F091-B309-47AA-BEAC-EE76ADB7B1C3}" dt="2022-01-20T22:21:21.376" v="5337" actId="404"/>
          <ac:spMkLst>
            <pc:docMk/>
            <pc:sldMk cId="1111427292" sldId="442"/>
            <ac:spMk id="17" creationId="{BC3183A9-019F-4487-A266-82AFA59A47CE}"/>
          </ac:spMkLst>
        </pc:spChg>
        <pc:spChg chg="add mod">
          <ac:chgData name="L BY" userId="ae3d450c071d8e39" providerId="LiveId" clId="{A623F091-B309-47AA-BEAC-EE76ADB7B1C3}" dt="2022-01-20T22:21:21.376" v="5337" actId="404"/>
          <ac:spMkLst>
            <pc:docMk/>
            <pc:sldMk cId="1111427292" sldId="442"/>
            <ac:spMk id="18" creationId="{BEA572AB-D560-41D7-8C66-652689BD78F2}"/>
          </ac:spMkLst>
        </pc:spChg>
        <pc:spChg chg="add mod">
          <ac:chgData name="L BY" userId="ae3d450c071d8e39" providerId="LiveId" clId="{A623F091-B309-47AA-BEAC-EE76ADB7B1C3}" dt="2022-01-20T22:21:21.376" v="5337" actId="404"/>
          <ac:spMkLst>
            <pc:docMk/>
            <pc:sldMk cId="1111427292" sldId="442"/>
            <ac:spMk id="19" creationId="{7F329443-2957-47A1-8798-ED5F281767CE}"/>
          </ac:spMkLst>
        </pc:spChg>
        <pc:spChg chg="add mod">
          <ac:chgData name="L BY" userId="ae3d450c071d8e39" providerId="LiveId" clId="{A623F091-B309-47AA-BEAC-EE76ADB7B1C3}" dt="2022-01-20T22:21:21.376" v="5337" actId="404"/>
          <ac:spMkLst>
            <pc:docMk/>
            <pc:sldMk cId="1111427292" sldId="442"/>
            <ac:spMk id="20" creationId="{31DEFF99-1DB9-4D9F-AF9C-2F99B4F542EB}"/>
          </ac:spMkLst>
        </pc:spChg>
        <pc:spChg chg="add mod">
          <ac:chgData name="L BY" userId="ae3d450c071d8e39" providerId="LiveId" clId="{A623F091-B309-47AA-BEAC-EE76ADB7B1C3}" dt="2022-01-20T22:21:21.376" v="5337" actId="404"/>
          <ac:spMkLst>
            <pc:docMk/>
            <pc:sldMk cId="1111427292" sldId="442"/>
            <ac:spMk id="21" creationId="{85EF6111-631C-45E0-93B2-79DCAD94DBA8}"/>
          </ac:spMkLst>
        </pc:spChg>
        <pc:spChg chg="add mod">
          <ac:chgData name="L BY" userId="ae3d450c071d8e39" providerId="LiveId" clId="{A623F091-B309-47AA-BEAC-EE76ADB7B1C3}" dt="2022-01-20T22:21:21.376" v="5337" actId="404"/>
          <ac:spMkLst>
            <pc:docMk/>
            <pc:sldMk cId="1111427292" sldId="442"/>
            <ac:spMk id="22" creationId="{1AABE264-4CD8-49B7-B15E-AFD96B62482F}"/>
          </ac:spMkLst>
        </pc:spChg>
        <pc:spChg chg="add mod">
          <ac:chgData name="L BY" userId="ae3d450c071d8e39" providerId="LiveId" clId="{A623F091-B309-47AA-BEAC-EE76ADB7B1C3}" dt="2022-01-20T22:21:21.376" v="5337" actId="404"/>
          <ac:spMkLst>
            <pc:docMk/>
            <pc:sldMk cId="1111427292" sldId="442"/>
            <ac:spMk id="23" creationId="{FB244C9C-AE70-4EFC-A589-9277A9FCF5B9}"/>
          </ac:spMkLst>
        </pc:spChg>
        <pc:spChg chg="add mod">
          <ac:chgData name="L BY" userId="ae3d450c071d8e39" providerId="LiveId" clId="{A623F091-B309-47AA-BEAC-EE76ADB7B1C3}" dt="2022-01-20T22:21:21.376" v="5337" actId="404"/>
          <ac:spMkLst>
            <pc:docMk/>
            <pc:sldMk cId="1111427292" sldId="442"/>
            <ac:spMk id="24" creationId="{4A059197-C66C-47D0-8F73-AE5760502406}"/>
          </ac:spMkLst>
        </pc:spChg>
        <pc:spChg chg="add mod">
          <ac:chgData name="L BY" userId="ae3d450c071d8e39" providerId="LiveId" clId="{A623F091-B309-47AA-BEAC-EE76ADB7B1C3}" dt="2022-01-20T22:21:21.376" v="5337" actId="404"/>
          <ac:spMkLst>
            <pc:docMk/>
            <pc:sldMk cId="1111427292" sldId="442"/>
            <ac:spMk id="25" creationId="{7088964F-34B6-473E-A937-1B9BF6035807}"/>
          </ac:spMkLst>
        </pc:spChg>
        <pc:spChg chg="add mod">
          <ac:chgData name="L BY" userId="ae3d450c071d8e39" providerId="LiveId" clId="{A623F091-B309-47AA-BEAC-EE76ADB7B1C3}" dt="2022-01-20T22:21:21.376" v="5337" actId="404"/>
          <ac:spMkLst>
            <pc:docMk/>
            <pc:sldMk cId="1111427292" sldId="442"/>
            <ac:spMk id="26" creationId="{B7926124-F134-4BC4-9F75-0056BDFE68BE}"/>
          </ac:spMkLst>
        </pc:spChg>
        <pc:spChg chg="add mod">
          <ac:chgData name="L BY" userId="ae3d450c071d8e39" providerId="LiveId" clId="{A623F091-B309-47AA-BEAC-EE76ADB7B1C3}" dt="2022-01-20T22:21:21.376" v="5337" actId="404"/>
          <ac:spMkLst>
            <pc:docMk/>
            <pc:sldMk cId="1111427292" sldId="442"/>
            <ac:spMk id="27" creationId="{C57A084A-8098-4517-9CBF-9BA1ED9CE6D6}"/>
          </ac:spMkLst>
        </pc:spChg>
        <pc:spChg chg="add mod">
          <ac:chgData name="L BY" userId="ae3d450c071d8e39" providerId="LiveId" clId="{A623F091-B309-47AA-BEAC-EE76ADB7B1C3}" dt="2022-01-20T22:25:46.415" v="5345" actId="1076"/>
          <ac:spMkLst>
            <pc:docMk/>
            <pc:sldMk cId="1111427292" sldId="442"/>
            <ac:spMk id="28" creationId="{C522D570-0B1A-4069-9F11-947A0AAB44FA}"/>
          </ac:spMkLst>
        </pc:spChg>
        <pc:spChg chg="add mod">
          <ac:chgData name="L BY" userId="ae3d450c071d8e39" providerId="LiveId" clId="{A623F091-B309-47AA-BEAC-EE76ADB7B1C3}" dt="2022-01-20T22:21:21.376" v="5337" actId="404"/>
          <ac:spMkLst>
            <pc:docMk/>
            <pc:sldMk cId="1111427292" sldId="442"/>
            <ac:spMk id="29" creationId="{A0C7E37A-ADEE-4023-BDFB-2357C2450F2D}"/>
          </ac:spMkLst>
        </pc:spChg>
        <pc:spChg chg="add mod">
          <ac:chgData name="L BY" userId="ae3d450c071d8e39" providerId="LiveId" clId="{A623F091-B309-47AA-BEAC-EE76ADB7B1C3}" dt="2022-01-20T22:21:21.376" v="5337" actId="404"/>
          <ac:spMkLst>
            <pc:docMk/>
            <pc:sldMk cId="1111427292" sldId="442"/>
            <ac:spMk id="30" creationId="{01C799EA-DD66-4F1A-A992-3362983E31FB}"/>
          </ac:spMkLst>
        </pc:spChg>
        <pc:spChg chg="add mod">
          <ac:chgData name="L BY" userId="ae3d450c071d8e39" providerId="LiveId" clId="{A623F091-B309-47AA-BEAC-EE76ADB7B1C3}" dt="2022-01-20T22:21:21.376" v="5337" actId="404"/>
          <ac:spMkLst>
            <pc:docMk/>
            <pc:sldMk cId="1111427292" sldId="442"/>
            <ac:spMk id="31" creationId="{4FC280ED-3C35-460A-AB43-DD1523C3A275}"/>
          </ac:spMkLst>
        </pc:spChg>
        <pc:spChg chg="add mod">
          <ac:chgData name="L BY" userId="ae3d450c071d8e39" providerId="LiveId" clId="{A623F091-B309-47AA-BEAC-EE76ADB7B1C3}" dt="2022-01-20T22:21:21.376" v="5337" actId="404"/>
          <ac:spMkLst>
            <pc:docMk/>
            <pc:sldMk cId="1111427292" sldId="442"/>
            <ac:spMk id="32" creationId="{0FEEB297-7C03-4D99-BE2F-89FD420D2CCB}"/>
          </ac:spMkLst>
        </pc:spChg>
        <pc:spChg chg="add mod">
          <ac:chgData name="L BY" userId="ae3d450c071d8e39" providerId="LiveId" clId="{A623F091-B309-47AA-BEAC-EE76ADB7B1C3}" dt="2022-01-20T22:21:21.376" v="5337" actId="404"/>
          <ac:spMkLst>
            <pc:docMk/>
            <pc:sldMk cId="1111427292" sldId="442"/>
            <ac:spMk id="33" creationId="{31624B5F-79AB-4217-8D03-93E55974B7B1}"/>
          </ac:spMkLst>
        </pc:spChg>
        <pc:spChg chg="add mod">
          <ac:chgData name="L BY" userId="ae3d450c071d8e39" providerId="LiveId" clId="{A623F091-B309-47AA-BEAC-EE76ADB7B1C3}" dt="2022-01-20T22:21:21.376" v="5337" actId="404"/>
          <ac:spMkLst>
            <pc:docMk/>
            <pc:sldMk cId="1111427292" sldId="442"/>
            <ac:spMk id="34" creationId="{D00ED382-9CF6-47E1-8581-FFFD247D8DCF}"/>
          </ac:spMkLst>
        </pc:spChg>
        <pc:spChg chg="add mod">
          <ac:chgData name="L BY" userId="ae3d450c071d8e39" providerId="LiveId" clId="{A623F091-B309-47AA-BEAC-EE76ADB7B1C3}" dt="2022-01-20T22:21:21.376" v="5337" actId="404"/>
          <ac:spMkLst>
            <pc:docMk/>
            <pc:sldMk cId="1111427292" sldId="442"/>
            <ac:spMk id="35" creationId="{3E6C3579-1FB4-4039-B5D2-344739CD1E37}"/>
          </ac:spMkLst>
        </pc:spChg>
        <pc:spChg chg="add mod">
          <ac:chgData name="L BY" userId="ae3d450c071d8e39" providerId="LiveId" clId="{A623F091-B309-47AA-BEAC-EE76ADB7B1C3}" dt="2022-01-20T22:21:21.376" v="5337" actId="404"/>
          <ac:spMkLst>
            <pc:docMk/>
            <pc:sldMk cId="1111427292" sldId="442"/>
            <ac:spMk id="36" creationId="{20CC61DA-42CD-4922-9254-D6AE9E57DB03}"/>
          </ac:spMkLst>
        </pc:spChg>
        <pc:spChg chg="add mod">
          <ac:chgData name="L BY" userId="ae3d450c071d8e39" providerId="LiveId" clId="{A623F091-B309-47AA-BEAC-EE76ADB7B1C3}" dt="2022-01-20T22:21:21.376" v="5337" actId="404"/>
          <ac:spMkLst>
            <pc:docMk/>
            <pc:sldMk cId="1111427292" sldId="442"/>
            <ac:spMk id="37" creationId="{6F79DC88-CB57-4F6E-96A8-9087A7E6E951}"/>
          </ac:spMkLst>
        </pc:spChg>
        <pc:spChg chg="add mod">
          <ac:chgData name="L BY" userId="ae3d450c071d8e39" providerId="LiveId" clId="{A623F091-B309-47AA-BEAC-EE76ADB7B1C3}" dt="2022-01-20T22:21:21.376" v="5337" actId="404"/>
          <ac:spMkLst>
            <pc:docMk/>
            <pc:sldMk cId="1111427292" sldId="442"/>
            <ac:spMk id="38" creationId="{CC11C1BA-6651-4A06-B11B-BE0E5436A0E6}"/>
          </ac:spMkLst>
        </pc:spChg>
        <pc:spChg chg="add mod">
          <ac:chgData name="L BY" userId="ae3d450c071d8e39" providerId="LiveId" clId="{A623F091-B309-47AA-BEAC-EE76ADB7B1C3}" dt="2022-01-20T22:21:21.376" v="5337" actId="404"/>
          <ac:spMkLst>
            <pc:docMk/>
            <pc:sldMk cId="1111427292" sldId="442"/>
            <ac:spMk id="39" creationId="{D9BA575F-9CDB-4365-9A94-9938E8044499}"/>
          </ac:spMkLst>
        </pc:spChg>
        <pc:spChg chg="add mod">
          <ac:chgData name="L BY" userId="ae3d450c071d8e39" providerId="LiveId" clId="{A623F091-B309-47AA-BEAC-EE76ADB7B1C3}" dt="2022-01-20T22:21:21.376" v="5337" actId="404"/>
          <ac:spMkLst>
            <pc:docMk/>
            <pc:sldMk cId="1111427292" sldId="442"/>
            <ac:spMk id="40" creationId="{3F654BB9-67D9-4F32-BEE5-5DA9EF8AF4DD}"/>
          </ac:spMkLst>
        </pc:spChg>
        <pc:spChg chg="add mod">
          <ac:chgData name="L BY" userId="ae3d450c071d8e39" providerId="LiveId" clId="{A623F091-B309-47AA-BEAC-EE76ADB7B1C3}" dt="2022-01-20T22:21:46.658" v="5340" actId="1076"/>
          <ac:spMkLst>
            <pc:docMk/>
            <pc:sldMk cId="1111427292" sldId="442"/>
            <ac:spMk id="41" creationId="{830DD8A1-E11A-4C5F-BCE6-D1DEA056D157}"/>
          </ac:spMkLst>
        </pc:spChg>
        <pc:spChg chg="add mod">
          <ac:chgData name="L BY" userId="ae3d450c071d8e39" providerId="LiveId" clId="{A623F091-B309-47AA-BEAC-EE76ADB7B1C3}" dt="2022-01-20T22:21:21.376" v="5337" actId="404"/>
          <ac:spMkLst>
            <pc:docMk/>
            <pc:sldMk cId="1111427292" sldId="442"/>
            <ac:spMk id="42" creationId="{2B908ACC-CF2B-42D3-91CE-74FFF205855C}"/>
          </ac:spMkLst>
        </pc:spChg>
        <pc:spChg chg="add mod">
          <ac:chgData name="L BY" userId="ae3d450c071d8e39" providerId="LiveId" clId="{A623F091-B309-47AA-BEAC-EE76ADB7B1C3}" dt="2022-01-20T22:21:21.376" v="5337" actId="404"/>
          <ac:spMkLst>
            <pc:docMk/>
            <pc:sldMk cId="1111427292" sldId="442"/>
            <ac:spMk id="43" creationId="{2B430553-E98D-443B-8442-DEC941995FD1}"/>
          </ac:spMkLst>
        </pc:spChg>
        <pc:spChg chg="add mod">
          <ac:chgData name="L BY" userId="ae3d450c071d8e39" providerId="LiveId" clId="{A623F091-B309-47AA-BEAC-EE76ADB7B1C3}" dt="2022-01-20T22:21:59.004" v="5343" actId="1076"/>
          <ac:spMkLst>
            <pc:docMk/>
            <pc:sldMk cId="1111427292" sldId="442"/>
            <ac:spMk id="44" creationId="{0869EA20-7E39-430B-BE9A-E00D9CB04B45}"/>
          </ac:spMkLst>
        </pc:spChg>
        <pc:spChg chg="add mod">
          <ac:chgData name="L BY" userId="ae3d450c071d8e39" providerId="LiveId" clId="{A623F091-B309-47AA-BEAC-EE76ADB7B1C3}" dt="2022-01-20T22:21:21.376" v="5337" actId="404"/>
          <ac:spMkLst>
            <pc:docMk/>
            <pc:sldMk cId="1111427292" sldId="442"/>
            <ac:spMk id="45" creationId="{94AEEEE0-B995-4193-9306-4722A4F387B1}"/>
          </ac:spMkLst>
        </pc:spChg>
        <pc:spChg chg="add mod">
          <ac:chgData name="L BY" userId="ae3d450c071d8e39" providerId="LiveId" clId="{A623F091-B309-47AA-BEAC-EE76ADB7B1C3}" dt="2022-01-20T22:21:21.376" v="5337" actId="404"/>
          <ac:spMkLst>
            <pc:docMk/>
            <pc:sldMk cId="1111427292" sldId="442"/>
            <ac:spMk id="46" creationId="{C7ABACE8-6C89-4F14-9A85-7C681E733052}"/>
          </ac:spMkLst>
        </pc:spChg>
        <pc:spChg chg="add mod">
          <ac:chgData name="L BY" userId="ae3d450c071d8e39" providerId="LiveId" clId="{A623F091-B309-47AA-BEAC-EE76ADB7B1C3}" dt="2022-01-20T22:21:21.376" v="5337" actId="404"/>
          <ac:spMkLst>
            <pc:docMk/>
            <pc:sldMk cId="1111427292" sldId="442"/>
            <ac:spMk id="47" creationId="{BD4D027D-99CE-4053-AAC9-033D8C314F59}"/>
          </ac:spMkLst>
        </pc:spChg>
        <pc:spChg chg="add mod">
          <ac:chgData name="L BY" userId="ae3d450c071d8e39" providerId="LiveId" clId="{A623F091-B309-47AA-BEAC-EE76ADB7B1C3}" dt="2022-01-20T22:21:21.376" v="5337" actId="404"/>
          <ac:spMkLst>
            <pc:docMk/>
            <pc:sldMk cId="1111427292" sldId="442"/>
            <ac:spMk id="48" creationId="{3C91A04C-10D9-4126-9BCB-98B81A844BC5}"/>
          </ac:spMkLst>
        </pc:spChg>
        <pc:spChg chg="add mod">
          <ac:chgData name="L BY" userId="ae3d450c071d8e39" providerId="LiveId" clId="{A623F091-B309-47AA-BEAC-EE76ADB7B1C3}" dt="2022-01-20T22:21:21.376" v="5337" actId="404"/>
          <ac:spMkLst>
            <pc:docMk/>
            <pc:sldMk cId="1111427292" sldId="442"/>
            <ac:spMk id="49" creationId="{9D61BF06-2193-4F2E-AB75-5FE584DC881B}"/>
          </ac:spMkLst>
        </pc:spChg>
        <pc:spChg chg="add mod">
          <ac:chgData name="L BY" userId="ae3d450c071d8e39" providerId="LiveId" clId="{A623F091-B309-47AA-BEAC-EE76ADB7B1C3}" dt="2022-01-20T22:21:21.376" v="5337" actId="404"/>
          <ac:spMkLst>
            <pc:docMk/>
            <pc:sldMk cId="1111427292" sldId="442"/>
            <ac:spMk id="50" creationId="{12077B09-045C-4E81-AB7E-6D7294607C1B}"/>
          </ac:spMkLst>
        </pc:spChg>
        <pc:spChg chg="add mod">
          <ac:chgData name="L BY" userId="ae3d450c071d8e39" providerId="LiveId" clId="{A623F091-B309-47AA-BEAC-EE76ADB7B1C3}" dt="2022-01-20T22:21:21.376" v="5337" actId="404"/>
          <ac:spMkLst>
            <pc:docMk/>
            <pc:sldMk cId="1111427292" sldId="442"/>
            <ac:spMk id="51" creationId="{3EF238AF-2D5F-4506-A396-A1CC85755166}"/>
          </ac:spMkLst>
        </pc:spChg>
        <pc:spChg chg="add mod">
          <ac:chgData name="L BY" userId="ae3d450c071d8e39" providerId="LiveId" clId="{A623F091-B309-47AA-BEAC-EE76ADB7B1C3}" dt="2022-01-20T22:21:21.376" v="5337" actId="404"/>
          <ac:spMkLst>
            <pc:docMk/>
            <pc:sldMk cId="1111427292" sldId="442"/>
            <ac:spMk id="52" creationId="{8DDE1EDF-AC30-4D36-B839-13CC4E8D5574}"/>
          </ac:spMkLst>
        </pc:spChg>
        <pc:spChg chg="add mod">
          <ac:chgData name="L BY" userId="ae3d450c071d8e39" providerId="LiveId" clId="{A623F091-B309-47AA-BEAC-EE76ADB7B1C3}" dt="2022-01-20T22:21:21.376" v="5337" actId="404"/>
          <ac:spMkLst>
            <pc:docMk/>
            <pc:sldMk cId="1111427292" sldId="442"/>
            <ac:spMk id="53" creationId="{749E8AC0-52EC-42D8-9D61-8691909D5A80}"/>
          </ac:spMkLst>
        </pc:spChg>
        <pc:spChg chg="add mod">
          <ac:chgData name="L BY" userId="ae3d450c071d8e39" providerId="LiveId" clId="{A623F091-B309-47AA-BEAC-EE76ADB7B1C3}" dt="2022-01-31T21:51:07.450" v="12969" actId="1076"/>
          <ac:spMkLst>
            <pc:docMk/>
            <pc:sldMk cId="1111427292" sldId="442"/>
            <ac:spMk id="54" creationId="{3DAAABA4-A6B4-4898-B48C-AD669F13BA68}"/>
          </ac:spMkLst>
        </pc:spChg>
        <pc:spChg chg="add mod">
          <ac:chgData name="L BY" userId="ae3d450c071d8e39" providerId="LiveId" clId="{A623F091-B309-47AA-BEAC-EE76ADB7B1C3}" dt="2022-01-20T22:21:21.376" v="5337" actId="404"/>
          <ac:spMkLst>
            <pc:docMk/>
            <pc:sldMk cId="1111427292" sldId="442"/>
            <ac:spMk id="55" creationId="{AF51F719-BC38-44D4-9546-66DDE8CAB265}"/>
          </ac:spMkLst>
        </pc:spChg>
        <pc:spChg chg="add mod">
          <ac:chgData name="L BY" userId="ae3d450c071d8e39" providerId="LiveId" clId="{A623F091-B309-47AA-BEAC-EE76ADB7B1C3}" dt="2022-01-20T22:21:21.376" v="5337" actId="404"/>
          <ac:spMkLst>
            <pc:docMk/>
            <pc:sldMk cId="1111427292" sldId="442"/>
            <ac:spMk id="56" creationId="{5A61E69E-AA2C-4CDF-92C4-875009BE1F09}"/>
          </ac:spMkLst>
        </pc:spChg>
        <pc:spChg chg="add mod">
          <ac:chgData name="L BY" userId="ae3d450c071d8e39" providerId="LiveId" clId="{A623F091-B309-47AA-BEAC-EE76ADB7B1C3}" dt="2022-01-20T22:21:21.376" v="5337" actId="404"/>
          <ac:spMkLst>
            <pc:docMk/>
            <pc:sldMk cId="1111427292" sldId="442"/>
            <ac:spMk id="57" creationId="{52E02E06-193B-4E6C-AC56-92B8E654BB61}"/>
          </ac:spMkLst>
        </pc:spChg>
        <pc:spChg chg="add mod">
          <ac:chgData name="L BY" userId="ae3d450c071d8e39" providerId="LiveId" clId="{A623F091-B309-47AA-BEAC-EE76ADB7B1C3}" dt="2022-01-20T22:21:21.376" v="5337" actId="404"/>
          <ac:spMkLst>
            <pc:docMk/>
            <pc:sldMk cId="1111427292" sldId="442"/>
            <ac:spMk id="58" creationId="{517C646F-FCC0-4184-B007-69134DB40B89}"/>
          </ac:spMkLst>
        </pc:spChg>
        <pc:spChg chg="add mod">
          <ac:chgData name="L BY" userId="ae3d450c071d8e39" providerId="LiveId" clId="{A623F091-B309-47AA-BEAC-EE76ADB7B1C3}" dt="2022-01-20T22:21:21.376" v="5337" actId="404"/>
          <ac:spMkLst>
            <pc:docMk/>
            <pc:sldMk cId="1111427292" sldId="442"/>
            <ac:spMk id="59" creationId="{37734054-8328-490E-A337-E27D0801C581}"/>
          </ac:spMkLst>
        </pc:spChg>
        <pc:spChg chg="add mod">
          <ac:chgData name="L BY" userId="ae3d450c071d8e39" providerId="LiveId" clId="{A623F091-B309-47AA-BEAC-EE76ADB7B1C3}" dt="2022-01-20T22:21:21.376" v="5337" actId="404"/>
          <ac:spMkLst>
            <pc:docMk/>
            <pc:sldMk cId="1111427292" sldId="442"/>
            <ac:spMk id="60" creationId="{5C77BFB4-55D2-4C63-8EB1-4EAE807E8BB3}"/>
          </ac:spMkLst>
        </pc:spChg>
        <pc:spChg chg="add mod">
          <ac:chgData name="L BY" userId="ae3d450c071d8e39" providerId="LiveId" clId="{A623F091-B309-47AA-BEAC-EE76ADB7B1C3}" dt="2022-01-20T22:21:21.376" v="5337" actId="404"/>
          <ac:spMkLst>
            <pc:docMk/>
            <pc:sldMk cId="1111427292" sldId="442"/>
            <ac:spMk id="61" creationId="{8EDE33C4-A1D5-4060-B778-8EB09A22015D}"/>
          </ac:spMkLst>
        </pc:spChg>
        <pc:spChg chg="add mod">
          <ac:chgData name="L BY" userId="ae3d450c071d8e39" providerId="LiveId" clId="{A623F091-B309-47AA-BEAC-EE76ADB7B1C3}" dt="2022-01-20T22:21:21.376" v="5337" actId="404"/>
          <ac:spMkLst>
            <pc:docMk/>
            <pc:sldMk cId="1111427292" sldId="442"/>
            <ac:spMk id="62" creationId="{4EDEF1A6-9445-4068-8321-42A3CBFC8E5D}"/>
          </ac:spMkLst>
        </pc:spChg>
        <pc:spChg chg="add mod">
          <ac:chgData name="L BY" userId="ae3d450c071d8e39" providerId="LiveId" clId="{A623F091-B309-47AA-BEAC-EE76ADB7B1C3}" dt="2022-01-20T22:21:21.376" v="5337" actId="404"/>
          <ac:spMkLst>
            <pc:docMk/>
            <pc:sldMk cId="1111427292" sldId="442"/>
            <ac:spMk id="63" creationId="{68316C5C-519F-414D-A227-D695360F0D07}"/>
          </ac:spMkLst>
        </pc:spChg>
        <pc:spChg chg="add mod">
          <ac:chgData name="L BY" userId="ae3d450c071d8e39" providerId="LiveId" clId="{A623F091-B309-47AA-BEAC-EE76ADB7B1C3}" dt="2022-01-20T22:21:21.376" v="5337" actId="404"/>
          <ac:spMkLst>
            <pc:docMk/>
            <pc:sldMk cId="1111427292" sldId="442"/>
            <ac:spMk id="64" creationId="{88D633E9-1020-4F49-B789-2B84986C024F}"/>
          </ac:spMkLst>
        </pc:spChg>
        <pc:spChg chg="add mod">
          <ac:chgData name="L BY" userId="ae3d450c071d8e39" providerId="LiveId" clId="{A623F091-B309-47AA-BEAC-EE76ADB7B1C3}" dt="2022-01-20T22:21:21.376" v="5337" actId="404"/>
          <ac:spMkLst>
            <pc:docMk/>
            <pc:sldMk cId="1111427292" sldId="442"/>
            <ac:spMk id="65" creationId="{5F6D5BA0-4826-4BE3-87F2-CF117124C3CB}"/>
          </ac:spMkLst>
        </pc:spChg>
        <pc:spChg chg="add mod">
          <ac:chgData name="L BY" userId="ae3d450c071d8e39" providerId="LiveId" clId="{A623F091-B309-47AA-BEAC-EE76ADB7B1C3}" dt="2022-01-20T22:21:21.376" v="5337" actId="404"/>
          <ac:spMkLst>
            <pc:docMk/>
            <pc:sldMk cId="1111427292" sldId="442"/>
            <ac:spMk id="66" creationId="{F3E737F7-B03C-4ADC-B080-570048A55528}"/>
          </ac:spMkLst>
        </pc:spChg>
        <pc:spChg chg="add mod">
          <ac:chgData name="L BY" userId="ae3d450c071d8e39" providerId="LiveId" clId="{A623F091-B309-47AA-BEAC-EE76ADB7B1C3}" dt="2022-01-20T22:25:19.402" v="5344" actId="404"/>
          <ac:spMkLst>
            <pc:docMk/>
            <pc:sldMk cId="1111427292" sldId="442"/>
            <ac:spMk id="67" creationId="{B8D0B0EF-DC8B-4B86-9A0B-194B7317540F}"/>
          </ac:spMkLst>
        </pc:spChg>
        <pc:spChg chg="add mod">
          <ac:chgData name="L BY" userId="ae3d450c071d8e39" providerId="LiveId" clId="{A623F091-B309-47AA-BEAC-EE76ADB7B1C3}" dt="2022-01-20T22:25:19.402" v="5344" actId="404"/>
          <ac:spMkLst>
            <pc:docMk/>
            <pc:sldMk cId="1111427292" sldId="442"/>
            <ac:spMk id="68" creationId="{0DF23D3A-498B-47A8-B27F-ABD40DE11AE3}"/>
          </ac:spMkLst>
        </pc:spChg>
        <pc:spChg chg="add mod">
          <ac:chgData name="L BY" userId="ae3d450c071d8e39" providerId="LiveId" clId="{A623F091-B309-47AA-BEAC-EE76ADB7B1C3}" dt="2022-01-20T22:25:19.402" v="5344" actId="404"/>
          <ac:spMkLst>
            <pc:docMk/>
            <pc:sldMk cId="1111427292" sldId="442"/>
            <ac:spMk id="69" creationId="{BCF64B69-7FBB-451F-B908-2FC1ABA798D6}"/>
          </ac:spMkLst>
        </pc:spChg>
        <pc:spChg chg="add mod">
          <ac:chgData name="L BY" userId="ae3d450c071d8e39" providerId="LiveId" clId="{A623F091-B309-47AA-BEAC-EE76ADB7B1C3}" dt="2022-01-20T22:25:19.402" v="5344" actId="404"/>
          <ac:spMkLst>
            <pc:docMk/>
            <pc:sldMk cId="1111427292" sldId="442"/>
            <ac:spMk id="70" creationId="{9FCD8F31-65C2-45D7-BC11-08907F615EEB}"/>
          </ac:spMkLst>
        </pc:spChg>
        <pc:spChg chg="add mod">
          <ac:chgData name="L BY" userId="ae3d450c071d8e39" providerId="LiveId" clId="{A623F091-B309-47AA-BEAC-EE76ADB7B1C3}" dt="2022-01-20T22:21:21.376" v="5337" actId="404"/>
          <ac:spMkLst>
            <pc:docMk/>
            <pc:sldMk cId="1111427292" sldId="442"/>
            <ac:spMk id="71" creationId="{B2CBF54C-B6BB-467D-B2C4-9E420F4A08C9}"/>
          </ac:spMkLst>
        </pc:spChg>
        <pc:spChg chg="add mod">
          <ac:chgData name="L BY" userId="ae3d450c071d8e39" providerId="LiveId" clId="{A623F091-B309-47AA-BEAC-EE76ADB7B1C3}" dt="2022-01-20T22:25:19.402" v="5344" actId="404"/>
          <ac:spMkLst>
            <pc:docMk/>
            <pc:sldMk cId="1111427292" sldId="442"/>
            <ac:spMk id="72" creationId="{D083D370-1831-46E5-A89D-47F94F92E5E8}"/>
          </ac:spMkLst>
        </pc:spChg>
        <pc:spChg chg="add del mod">
          <ac:chgData name="L BY" userId="ae3d450c071d8e39" providerId="LiveId" clId="{A623F091-B309-47AA-BEAC-EE76ADB7B1C3}" dt="2022-01-20T22:39:50.816" v="5522" actId="478"/>
          <ac:spMkLst>
            <pc:docMk/>
            <pc:sldMk cId="1111427292" sldId="442"/>
            <ac:spMk id="74" creationId="{F1AC9990-3196-472D-A502-8337DE3B0067}"/>
          </ac:spMkLst>
        </pc:spChg>
        <pc:spChg chg="add del">
          <ac:chgData name="L BY" userId="ae3d450c071d8e39" providerId="LiveId" clId="{A623F091-B309-47AA-BEAC-EE76ADB7B1C3}" dt="2022-01-20T22:40:33.291" v="5524" actId="478"/>
          <ac:spMkLst>
            <pc:docMk/>
            <pc:sldMk cId="1111427292" sldId="442"/>
            <ac:spMk id="75" creationId="{6EF9EB3F-034F-4681-81C0-55F788A861FB}"/>
          </ac:spMkLst>
        </pc:spChg>
        <pc:spChg chg="add del mod">
          <ac:chgData name="L BY" userId="ae3d450c071d8e39" providerId="LiveId" clId="{A623F091-B309-47AA-BEAC-EE76ADB7B1C3}" dt="2022-01-20T22:43:04.467" v="5537"/>
          <ac:spMkLst>
            <pc:docMk/>
            <pc:sldMk cId="1111427292" sldId="442"/>
            <ac:spMk id="76" creationId="{9C7EE1BA-2548-45E6-90C7-2E7FFF87AD3A}"/>
          </ac:spMkLst>
        </pc:spChg>
        <pc:spChg chg="add del mod">
          <ac:chgData name="L BY" userId="ae3d450c071d8e39" providerId="LiveId" clId="{A623F091-B309-47AA-BEAC-EE76ADB7B1C3}" dt="2022-01-20T22:43:04.467" v="5537"/>
          <ac:spMkLst>
            <pc:docMk/>
            <pc:sldMk cId="1111427292" sldId="442"/>
            <ac:spMk id="77" creationId="{67974918-46CA-4A63-BD5A-277B1CEA6513}"/>
          </ac:spMkLst>
        </pc:spChg>
        <pc:spChg chg="mod">
          <ac:chgData name="L BY" userId="ae3d450c071d8e39" providerId="LiveId" clId="{A623F091-B309-47AA-BEAC-EE76ADB7B1C3}" dt="2022-01-20T22:43:21.526" v="5538" actId="208"/>
          <ac:spMkLst>
            <pc:docMk/>
            <pc:sldMk cId="1111427292" sldId="442"/>
            <ac:spMk id="79" creationId="{3F406917-448E-485A-ABE0-234124873D1C}"/>
          </ac:spMkLst>
        </pc:spChg>
        <pc:grpChg chg="add mod">
          <ac:chgData name="L BY" userId="ae3d450c071d8e39" providerId="LiveId" clId="{A623F091-B309-47AA-BEAC-EE76ADB7B1C3}" dt="2022-01-20T22:21:51.288" v="5342" actId="1076"/>
          <ac:grpSpMkLst>
            <pc:docMk/>
            <pc:sldMk cId="1111427292" sldId="442"/>
            <ac:grpSpMk id="73" creationId="{A17F207F-C3ED-499D-B834-4CE4A13243C2}"/>
          </ac:grpSpMkLst>
        </pc:grpChg>
        <pc:grpChg chg="add mod">
          <ac:chgData name="L BY" userId="ae3d450c071d8e39" providerId="LiveId" clId="{A623F091-B309-47AA-BEAC-EE76ADB7B1C3}" dt="2022-01-20T22:42:41.714" v="5536" actId="164"/>
          <ac:grpSpMkLst>
            <pc:docMk/>
            <pc:sldMk cId="1111427292" sldId="442"/>
            <ac:grpSpMk id="78" creationId="{B2CDA57C-BC3A-4439-9AE1-BAA9C01B9273}"/>
          </ac:grpSpMkLst>
        </pc:grpChg>
        <pc:picChg chg="add mod">
          <ac:chgData name="L BY" userId="ae3d450c071d8e39" providerId="LiveId" clId="{A623F091-B309-47AA-BEAC-EE76ADB7B1C3}" dt="2022-01-31T21:51:56.848" v="12975" actId="1076"/>
          <ac:picMkLst>
            <pc:docMk/>
            <pc:sldMk cId="1111427292" sldId="442"/>
            <ac:picMk id="74" creationId="{AF4154EF-B072-491A-8D61-724D90A6FF2B}"/>
          </ac:picMkLst>
        </pc:picChg>
        <pc:picChg chg="add mod">
          <ac:chgData name="L BY" userId="ae3d450c071d8e39" providerId="LiveId" clId="{A623F091-B309-47AA-BEAC-EE76ADB7B1C3}" dt="2022-01-31T21:52:00.517" v="12976" actId="1076"/>
          <ac:picMkLst>
            <pc:docMk/>
            <pc:sldMk cId="1111427292" sldId="442"/>
            <ac:picMk id="75" creationId="{8ED40049-ABF5-46B3-8D36-1E2604AD4292}"/>
          </ac:picMkLst>
        </pc:picChg>
      </pc:sldChg>
      <pc:sldChg chg="addSp delSp modSp new mod modAnim modNotesTx">
        <pc:chgData name="L BY" userId="ae3d450c071d8e39" providerId="LiveId" clId="{A623F091-B309-47AA-BEAC-EE76ADB7B1C3}" dt="2022-01-31T22:46:24.549" v="13319" actId="20577"/>
        <pc:sldMkLst>
          <pc:docMk/>
          <pc:sldMk cId="2034051360" sldId="443"/>
        </pc:sldMkLst>
        <pc:spChg chg="add del">
          <ac:chgData name="L BY" userId="ae3d450c071d8e39" providerId="LiveId" clId="{A623F091-B309-47AA-BEAC-EE76ADB7B1C3}" dt="2022-01-23T17:20:44.954" v="9500" actId="11529"/>
          <ac:spMkLst>
            <pc:docMk/>
            <pc:sldMk cId="2034051360" sldId="443"/>
            <ac:spMk id="2" creationId="{21F7B052-5DDB-41BA-B6E4-2B94277641F2}"/>
          </ac:spMkLst>
        </pc:spChg>
        <pc:spChg chg="mod">
          <ac:chgData name="L BY" userId="ae3d450c071d8e39" providerId="LiveId" clId="{A623F091-B309-47AA-BEAC-EE76ADB7B1C3}" dt="2022-01-20T22:49:33.185" v="5589" actId="1076"/>
          <ac:spMkLst>
            <pc:docMk/>
            <pc:sldMk cId="2034051360" sldId="443"/>
            <ac:spMk id="3" creationId="{838E69FB-17DE-49C9-A178-9F70EFA68D96}"/>
          </ac:spMkLst>
        </pc:spChg>
        <pc:spChg chg="del">
          <ac:chgData name="L BY" userId="ae3d450c071d8e39" providerId="LiveId" clId="{A623F091-B309-47AA-BEAC-EE76ADB7B1C3}" dt="2022-01-20T22:26:32.607" v="5352" actId="478"/>
          <ac:spMkLst>
            <pc:docMk/>
            <pc:sldMk cId="2034051360" sldId="443"/>
            <ac:spMk id="4" creationId="{2FB9C42A-9770-45BA-9BEB-5A5273B679BC}"/>
          </ac:spMkLst>
        </pc:spChg>
        <pc:spChg chg="add mod">
          <ac:chgData name="L BY" userId="ae3d450c071d8e39" providerId="LiveId" clId="{A623F091-B309-47AA-BEAC-EE76ADB7B1C3}" dt="2022-01-22T21:28:37.656" v="7071" actId="1076"/>
          <ac:spMkLst>
            <pc:docMk/>
            <pc:sldMk cId="2034051360" sldId="443"/>
            <ac:spMk id="4" creationId="{B26AF986-3B81-4CDB-A766-A1A075B8CD25}"/>
          </ac:spMkLst>
        </pc:spChg>
        <pc:spChg chg="del">
          <ac:chgData name="L BY" userId="ae3d450c071d8e39" providerId="LiveId" clId="{A623F091-B309-47AA-BEAC-EE76ADB7B1C3}" dt="2022-01-20T22:26:34.510" v="5353" actId="478"/>
          <ac:spMkLst>
            <pc:docMk/>
            <pc:sldMk cId="2034051360" sldId="443"/>
            <ac:spMk id="5" creationId="{4C904FB9-4141-4C08-B01D-07DB9F7B119F}"/>
          </ac:spMkLst>
        </pc:spChg>
        <pc:spChg chg="add del mod">
          <ac:chgData name="L BY" userId="ae3d450c071d8e39" providerId="LiveId" clId="{A623F091-B309-47AA-BEAC-EE76ADB7B1C3}" dt="2022-01-22T21:23:00.434" v="6991"/>
          <ac:spMkLst>
            <pc:docMk/>
            <pc:sldMk cId="2034051360" sldId="443"/>
            <ac:spMk id="5" creationId="{C35EDE8F-D12E-46CA-9945-3338DD0B91B4}"/>
          </ac:spMkLst>
        </pc:spChg>
        <pc:spChg chg="mod">
          <ac:chgData name="L BY" userId="ae3d450c071d8e39" providerId="LiveId" clId="{A623F091-B309-47AA-BEAC-EE76ADB7B1C3}" dt="2022-01-20T22:52:28.480" v="5643"/>
          <ac:spMkLst>
            <pc:docMk/>
            <pc:sldMk cId="2034051360" sldId="443"/>
            <ac:spMk id="6" creationId="{75B02437-A298-4EFF-BCAF-1B0892DDB1D4}"/>
          </ac:spMkLst>
        </pc:spChg>
        <pc:spChg chg="add mod topLvl">
          <ac:chgData name="L BY" userId="ae3d450c071d8e39" providerId="LiveId" clId="{A623F091-B309-47AA-BEAC-EE76ADB7B1C3}" dt="2022-01-22T21:18:00.977" v="6913" actId="1076"/>
          <ac:spMkLst>
            <pc:docMk/>
            <pc:sldMk cId="2034051360" sldId="443"/>
            <ac:spMk id="7" creationId="{BC7F90BE-EB75-4059-907A-7EB4DD9BC31E}"/>
          </ac:spMkLst>
        </pc:spChg>
        <pc:spChg chg="add mod topLvl">
          <ac:chgData name="L BY" userId="ae3d450c071d8e39" providerId="LiveId" clId="{A623F091-B309-47AA-BEAC-EE76ADB7B1C3}" dt="2022-01-22T21:18:00.977" v="6913" actId="1076"/>
          <ac:spMkLst>
            <pc:docMk/>
            <pc:sldMk cId="2034051360" sldId="443"/>
            <ac:spMk id="8" creationId="{08E3EA01-F5B1-464B-A9C3-2C050A8F56AB}"/>
          </ac:spMkLst>
        </pc:spChg>
        <pc:spChg chg="add mod topLvl">
          <ac:chgData name="L BY" userId="ae3d450c071d8e39" providerId="LiveId" clId="{A623F091-B309-47AA-BEAC-EE76ADB7B1C3}" dt="2022-01-23T17:20:56.036" v="9502" actId="403"/>
          <ac:spMkLst>
            <pc:docMk/>
            <pc:sldMk cId="2034051360" sldId="443"/>
            <ac:spMk id="9" creationId="{642341EE-B83E-408C-A397-D0D27BC16A14}"/>
          </ac:spMkLst>
        </pc:spChg>
        <pc:spChg chg="add del mod">
          <ac:chgData name="L BY" userId="ae3d450c071d8e39" providerId="LiveId" clId="{A623F091-B309-47AA-BEAC-EE76ADB7B1C3}" dt="2022-01-20T22:36:13.689" v="5473" actId="478"/>
          <ac:spMkLst>
            <pc:docMk/>
            <pc:sldMk cId="2034051360" sldId="443"/>
            <ac:spMk id="10" creationId="{5C15A7BE-8481-4FFA-BBAC-DA6C5BBE8F6E}"/>
          </ac:spMkLst>
        </pc:spChg>
        <pc:spChg chg="add mod">
          <ac:chgData name="L BY" userId="ae3d450c071d8e39" providerId="LiveId" clId="{A623F091-B309-47AA-BEAC-EE76ADB7B1C3}" dt="2022-01-22T21:23:10.461" v="6996" actId="1076"/>
          <ac:spMkLst>
            <pc:docMk/>
            <pc:sldMk cId="2034051360" sldId="443"/>
            <ac:spMk id="10" creationId="{A370F0E6-5B82-4799-A388-033E3F9CD66E}"/>
          </ac:spMkLst>
        </pc:spChg>
        <pc:spChg chg="add mod topLvl">
          <ac:chgData name="L BY" userId="ae3d450c071d8e39" providerId="LiveId" clId="{A623F091-B309-47AA-BEAC-EE76ADB7B1C3}" dt="2022-01-22T21:18:41.052" v="6917" actId="1076"/>
          <ac:spMkLst>
            <pc:docMk/>
            <pc:sldMk cId="2034051360" sldId="443"/>
            <ac:spMk id="11" creationId="{29C4D82C-F4C0-4DF0-8F48-B474FC650527}"/>
          </ac:spMkLst>
        </pc:spChg>
        <pc:spChg chg="add mod topLvl">
          <ac:chgData name="L BY" userId="ae3d450c071d8e39" providerId="LiveId" clId="{A623F091-B309-47AA-BEAC-EE76ADB7B1C3}" dt="2022-01-22T21:24:28.981" v="7030" actId="1076"/>
          <ac:spMkLst>
            <pc:docMk/>
            <pc:sldMk cId="2034051360" sldId="443"/>
            <ac:spMk id="12" creationId="{BAE7B0D9-E3AC-4104-820E-E3F7D9690416}"/>
          </ac:spMkLst>
        </pc:spChg>
        <pc:spChg chg="add mod topLvl">
          <ac:chgData name="L BY" userId="ae3d450c071d8e39" providerId="LiveId" clId="{A623F091-B309-47AA-BEAC-EE76ADB7B1C3}" dt="2022-01-23T17:21:02.068" v="9505" actId="1037"/>
          <ac:spMkLst>
            <pc:docMk/>
            <pc:sldMk cId="2034051360" sldId="443"/>
            <ac:spMk id="13" creationId="{5C99590D-49E0-4C51-8570-0E8AFFEA8B37}"/>
          </ac:spMkLst>
        </pc:spChg>
        <pc:spChg chg="add mod topLvl">
          <ac:chgData name="L BY" userId="ae3d450c071d8e39" providerId="LiveId" clId="{A623F091-B309-47AA-BEAC-EE76ADB7B1C3}" dt="2022-01-22T21:19:01" v="6922" actId="1076"/>
          <ac:spMkLst>
            <pc:docMk/>
            <pc:sldMk cId="2034051360" sldId="443"/>
            <ac:spMk id="14" creationId="{75807338-20C1-480A-A007-0E7354F497D7}"/>
          </ac:spMkLst>
        </pc:spChg>
        <pc:spChg chg="add mod topLvl">
          <ac:chgData name="L BY" userId="ae3d450c071d8e39" providerId="LiveId" clId="{A623F091-B309-47AA-BEAC-EE76ADB7B1C3}" dt="2022-01-22T21:25:03.864" v="7059" actId="1038"/>
          <ac:spMkLst>
            <pc:docMk/>
            <pc:sldMk cId="2034051360" sldId="443"/>
            <ac:spMk id="15" creationId="{554A8A4E-7E4F-4F54-848C-E26A19E84EB3}"/>
          </ac:spMkLst>
        </pc:spChg>
        <pc:spChg chg="add mod topLvl">
          <ac:chgData name="L BY" userId="ae3d450c071d8e39" providerId="LiveId" clId="{A623F091-B309-47AA-BEAC-EE76ADB7B1C3}" dt="2022-01-23T17:20:56.036" v="9502" actId="403"/>
          <ac:spMkLst>
            <pc:docMk/>
            <pc:sldMk cId="2034051360" sldId="443"/>
            <ac:spMk id="16" creationId="{5166991A-2BAE-4813-9270-92DC78C439B4}"/>
          </ac:spMkLst>
        </pc:spChg>
        <pc:spChg chg="add del mod topLvl">
          <ac:chgData name="L BY" userId="ae3d450c071d8e39" providerId="LiveId" clId="{A623F091-B309-47AA-BEAC-EE76ADB7B1C3}" dt="2022-01-22T21:19:02.633" v="6923" actId="478"/>
          <ac:spMkLst>
            <pc:docMk/>
            <pc:sldMk cId="2034051360" sldId="443"/>
            <ac:spMk id="17" creationId="{F70BCC75-A3A0-4993-8B28-7F27F994F486}"/>
          </ac:spMkLst>
        </pc:spChg>
        <pc:spChg chg="add del mod ord topLvl">
          <ac:chgData name="L BY" userId="ae3d450c071d8e39" providerId="LiveId" clId="{A623F091-B309-47AA-BEAC-EE76ADB7B1C3}" dt="2022-01-22T21:20:13.821" v="6945" actId="1035"/>
          <ac:spMkLst>
            <pc:docMk/>
            <pc:sldMk cId="2034051360" sldId="443"/>
            <ac:spMk id="18" creationId="{0EB92BE3-D3D8-46AF-B750-A56FC3BCD417}"/>
          </ac:spMkLst>
        </pc:spChg>
        <pc:spChg chg="add mod topLvl">
          <ac:chgData name="L BY" userId="ae3d450c071d8e39" providerId="LiveId" clId="{A623F091-B309-47AA-BEAC-EE76ADB7B1C3}" dt="2022-01-22T21:20:27.110" v="6949" actId="1076"/>
          <ac:spMkLst>
            <pc:docMk/>
            <pc:sldMk cId="2034051360" sldId="443"/>
            <ac:spMk id="19" creationId="{2E0C9AE3-73F1-4CD5-BF19-BCEF9A08161D}"/>
          </ac:spMkLst>
        </pc:spChg>
        <pc:spChg chg="add mod topLvl">
          <ac:chgData name="L BY" userId="ae3d450c071d8e39" providerId="LiveId" clId="{A623F091-B309-47AA-BEAC-EE76ADB7B1C3}" dt="2022-01-23T17:20:56.036" v="9502" actId="403"/>
          <ac:spMkLst>
            <pc:docMk/>
            <pc:sldMk cId="2034051360" sldId="443"/>
            <ac:spMk id="20" creationId="{97A8A121-BB8A-498E-B35F-CF3A13EA2943}"/>
          </ac:spMkLst>
        </pc:spChg>
        <pc:spChg chg="add del mod">
          <ac:chgData name="L BY" userId="ae3d450c071d8e39" providerId="LiveId" clId="{A623F091-B309-47AA-BEAC-EE76ADB7B1C3}" dt="2022-01-20T22:29:29.639" v="5386" actId="478"/>
          <ac:spMkLst>
            <pc:docMk/>
            <pc:sldMk cId="2034051360" sldId="443"/>
            <ac:spMk id="21" creationId="{7B39F06C-FCD9-43CE-94C4-60EA163CEC27}"/>
          </ac:spMkLst>
        </pc:spChg>
        <pc:spChg chg="add mod">
          <ac:chgData name="L BY" userId="ae3d450c071d8e39" providerId="LiveId" clId="{A623F091-B309-47AA-BEAC-EE76ADB7B1C3}" dt="2022-01-22T21:23:38.741" v="7024" actId="1076"/>
          <ac:spMkLst>
            <pc:docMk/>
            <pc:sldMk cId="2034051360" sldId="443"/>
            <ac:spMk id="21" creationId="{9F21F7B0-0D55-46E2-8578-1D0A77150899}"/>
          </ac:spMkLst>
        </pc:spChg>
        <pc:spChg chg="add mod topLvl">
          <ac:chgData name="L BY" userId="ae3d450c071d8e39" providerId="LiveId" clId="{A623F091-B309-47AA-BEAC-EE76ADB7B1C3}" dt="2022-01-22T21:20:13.821" v="6945" actId="1035"/>
          <ac:spMkLst>
            <pc:docMk/>
            <pc:sldMk cId="2034051360" sldId="443"/>
            <ac:spMk id="22" creationId="{9444B37E-265F-4B9D-9A77-354288B06233}"/>
          </ac:spMkLst>
        </pc:spChg>
        <pc:spChg chg="add mod topLvl">
          <ac:chgData name="L BY" userId="ae3d450c071d8e39" providerId="LiveId" clId="{A623F091-B309-47AA-BEAC-EE76ADB7B1C3}" dt="2022-01-22T21:20:13.821" v="6945" actId="1035"/>
          <ac:spMkLst>
            <pc:docMk/>
            <pc:sldMk cId="2034051360" sldId="443"/>
            <ac:spMk id="23" creationId="{95C11113-35C9-4A65-8626-BC0423B57ADA}"/>
          </ac:spMkLst>
        </pc:spChg>
        <pc:spChg chg="add mod topLvl">
          <ac:chgData name="L BY" userId="ae3d450c071d8e39" providerId="LiveId" clId="{A623F091-B309-47AA-BEAC-EE76ADB7B1C3}" dt="2022-01-23T17:20:56.036" v="9502" actId="403"/>
          <ac:spMkLst>
            <pc:docMk/>
            <pc:sldMk cId="2034051360" sldId="443"/>
            <ac:spMk id="24" creationId="{A92D546E-27C6-4E8E-9457-E2B8D9735034}"/>
          </ac:spMkLst>
        </pc:spChg>
        <pc:spChg chg="add mod topLvl">
          <ac:chgData name="L BY" userId="ae3d450c071d8e39" providerId="LiveId" clId="{A623F091-B309-47AA-BEAC-EE76ADB7B1C3}" dt="2022-01-22T21:20:21.867" v="6947" actId="1076"/>
          <ac:spMkLst>
            <pc:docMk/>
            <pc:sldMk cId="2034051360" sldId="443"/>
            <ac:spMk id="25" creationId="{03D95191-98CD-40A4-9F85-FB656C0CE25A}"/>
          </ac:spMkLst>
        </pc:spChg>
        <pc:spChg chg="add del mod">
          <ac:chgData name="L BY" userId="ae3d450c071d8e39" providerId="LiveId" clId="{A623F091-B309-47AA-BEAC-EE76ADB7B1C3}" dt="2022-01-20T22:48:59.309" v="5580" actId="478"/>
          <ac:spMkLst>
            <pc:docMk/>
            <pc:sldMk cId="2034051360" sldId="443"/>
            <ac:spMk id="26" creationId="{CA2B01CB-89AC-466B-933A-D7AED775484C}"/>
          </ac:spMkLst>
        </pc:spChg>
        <pc:spChg chg="add del mod">
          <ac:chgData name="L BY" userId="ae3d450c071d8e39" providerId="LiveId" clId="{A623F091-B309-47AA-BEAC-EE76ADB7B1C3}" dt="2022-01-20T22:38:21.575" v="5493"/>
          <ac:spMkLst>
            <pc:docMk/>
            <pc:sldMk cId="2034051360" sldId="443"/>
            <ac:spMk id="27" creationId="{7E0FCDFF-33AD-4EFF-BBE4-68F9C7D94D12}"/>
          </ac:spMkLst>
        </pc:spChg>
        <pc:spChg chg="add mod topLvl">
          <ac:chgData name="L BY" userId="ae3d450c071d8e39" providerId="LiveId" clId="{A623F091-B309-47AA-BEAC-EE76ADB7B1C3}" dt="2022-01-22T21:24:34.234" v="7050" actId="1037"/>
          <ac:spMkLst>
            <pc:docMk/>
            <pc:sldMk cId="2034051360" sldId="443"/>
            <ac:spMk id="28" creationId="{78AC097B-B8C9-4244-95A3-4AEF8E763C5A}"/>
          </ac:spMkLst>
        </pc:spChg>
        <pc:spChg chg="add mod">
          <ac:chgData name="L BY" userId="ae3d450c071d8e39" providerId="LiveId" clId="{A623F091-B309-47AA-BEAC-EE76ADB7B1C3}" dt="2022-01-20T22:51:37.919" v="5607" actId="164"/>
          <ac:spMkLst>
            <pc:docMk/>
            <pc:sldMk cId="2034051360" sldId="443"/>
            <ac:spMk id="29" creationId="{D2DF8376-8933-4C58-88B9-A6BF5365C792}"/>
          </ac:spMkLst>
        </pc:spChg>
        <pc:spChg chg="add mod">
          <ac:chgData name="L BY" userId="ae3d450c071d8e39" providerId="LiveId" clId="{A623F091-B309-47AA-BEAC-EE76ADB7B1C3}" dt="2022-01-20T22:51:37.919" v="5607" actId="164"/>
          <ac:spMkLst>
            <pc:docMk/>
            <pc:sldMk cId="2034051360" sldId="443"/>
            <ac:spMk id="30" creationId="{2136154A-80A6-4CB9-91B6-4C7939A08E1C}"/>
          </ac:spMkLst>
        </pc:spChg>
        <pc:spChg chg="add mod">
          <ac:chgData name="L BY" userId="ae3d450c071d8e39" providerId="LiveId" clId="{A623F091-B309-47AA-BEAC-EE76ADB7B1C3}" dt="2022-01-20T22:51:37.919" v="5607" actId="164"/>
          <ac:spMkLst>
            <pc:docMk/>
            <pc:sldMk cId="2034051360" sldId="443"/>
            <ac:spMk id="31" creationId="{F178792C-9376-4FE0-8586-858E610CDE9A}"/>
          </ac:spMkLst>
        </pc:spChg>
        <pc:spChg chg="add mod">
          <ac:chgData name="L BY" userId="ae3d450c071d8e39" providerId="LiveId" clId="{A623F091-B309-47AA-BEAC-EE76ADB7B1C3}" dt="2022-01-20T22:51:37.919" v="5607" actId="164"/>
          <ac:spMkLst>
            <pc:docMk/>
            <pc:sldMk cId="2034051360" sldId="443"/>
            <ac:spMk id="32" creationId="{865502BF-BC12-4BDB-8AE5-42D2319E74A7}"/>
          </ac:spMkLst>
        </pc:spChg>
        <pc:spChg chg="add mod">
          <ac:chgData name="L BY" userId="ae3d450c071d8e39" providerId="LiveId" clId="{A623F091-B309-47AA-BEAC-EE76ADB7B1C3}" dt="2022-01-20T22:51:37.919" v="5607" actId="164"/>
          <ac:spMkLst>
            <pc:docMk/>
            <pc:sldMk cId="2034051360" sldId="443"/>
            <ac:spMk id="33" creationId="{D7F750EA-4E2D-4A4C-9F69-695A53C28BF4}"/>
          </ac:spMkLst>
        </pc:spChg>
        <pc:spChg chg="add mod">
          <ac:chgData name="L BY" userId="ae3d450c071d8e39" providerId="LiveId" clId="{A623F091-B309-47AA-BEAC-EE76ADB7B1C3}" dt="2022-01-20T22:51:37.919" v="5607" actId="164"/>
          <ac:spMkLst>
            <pc:docMk/>
            <pc:sldMk cId="2034051360" sldId="443"/>
            <ac:spMk id="34" creationId="{C7D489A6-2E15-4C4E-89AE-ED4DA7BBB776}"/>
          </ac:spMkLst>
        </pc:spChg>
        <pc:spChg chg="add mod">
          <ac:chgData name="L BY" userId="ae3d450c071d8e39" providerId="LiveId" clId="{A623F091-B309-47AA-BEAC-EE76ADB7B1C3}" dt="2022-01-20T22:51:37.919" v="5607" actId="164"/>
          <ac:spMkLst>
            <pc:docMk/>
            <pc:sldMk cId="2034051360" sldId="443"/>
            <ac:spMk id="35" creationId="{4B0E953A-E2E3-4B26-8405-5A2EFC65F959}"/>
          </ac:spMkLst>
        </pc:spChg>
        <pc:spChg chg="add mod">
          <ac:chgData name="L BY" userId="ae3d450c071d8e39" providerId="LiveId" clId="{A623F091-B309-47AA-BEAC-EE76ADB7B1C3}" dt="2022-01-20T22:51:37.919" v="5607" actId="164"/>
          <ac:spMkLst>
            <pc:docMk/>
            <pc:sldMk cId="2034051360" sldId="443"/>
            <ac:spMk id="36" creationId="{C2E6F2E1-6260-44A1-852F-6A4DEC04D2E1}"/>
          </ac:spMkLst>
        </pc:spChg>
        <pc:spChg chg="add mod">
          <ac:chgData name="L BY" userId="ae3d450c071d8e39" providerId="LiveId" clId="{A623F091-B309-47AA-BEAC-EE76ADB7B1C3}" dt="2022-01-20T22:51:37.919" v="5607" actId="164"/>
          <ac:spMkLst>
            <pc:docMk/>
            <pc:sldMk cId="2034051360" sldId="443"/>
            <ac:spMk id="37" creationId="{F9AE8491-859F-4235-9769-2C7F28D27FAD}"/>
          </ac:spMkLst>
        </pc:spChg>
        <pc:spChg chg="add mod">
          <ac:chgData name="L BY" userId="ae3d450c071d8e39" providerId="LiveId" clId="{A623F091-B309-47AA-BEAC-EE76ADB7B1C3}" dt="2022-01-20T22:51:37.919" v="5607" actId="164"/>
          <ac:spMkLst>
            <pc:docMk/>
            <pc:sldMk cId="2034051360" sldId="443"/>
            <ac:spMk id="38" creationId="{058170C2-CCD7-41B9-BDD9-7C21BD7CC11D}"/>
          </ac:spMkLst>
        </pc:spChg>
        <pc:spChg chg="add mod">
          <ac:chgData name="L BY" userId="ae3d450c071d8e39" providerId="LiveId" clId="{A623F091-B309-47AA-BEAC-EE76ADB7B1C3}" dt="2022-01-20T22:51:37.919" v="5607" actId="164"/>
          <ac:spMkLst>
            <pc:docMk/>
            <pc:sldMk cId="2034051360" sldId="443"/>
            <ac:spMk id="39" creationId="{B168E1EA-833B-4D12-BE78-C7D5C30D3284}"/>
          </ac:spMkLst>
        </pc:spChg>
        <pc:spChg chg="add mod topLvl">
          <ac:chgData name="L BY" userId="ae3d450c071d8e39" providerId="LiveId" clId="{A623F091-B309-47AA-BEAC-EE76ADB7B1C3}" dt="2022-01-22T21:22:26.080" v="6969" actId="1076"/>
          <ac:spMkLst>
            <pc:docMk/>
            <pc:sldMk cId="2034051360" sldId="443"/>
            <ac:spMk id="40" creationId="{488639E7-222A-4C03-A613-68B552A1B4FF}"/>
          </ac:spMkLst>
        </pc:spChg>
        <pc:spChg chg="add mod">
          <ac:chgData name="L BY" userId="ae3d450c071d8e39" providerId="LiveId" clId="{A623F091-B309-47AA-BEAC-EE76ADB7B1C3}" dt="2022-01-22T21:24:07.721" v="7029" actId="1076"/>
          <ac:spMkLst>
            <pc:docMk/>
            <pc:sldMk cId="2034051360" sldId="443"/>
            <ac:spMk id="41" creationId="{00999B6C-DA8D-4B97-9D96-86A890A17932}"/>
          </ac:spMkLst>
        </pc:spChg>
        <pc:spChg chg="mod">
          <ac:chgData name="L BY" userId="ae3d450c071d8e39" providerId="LiveId" clId="{A623F091-B309-47AA-BEAC-EE76ADB7B1C3}" dt="2022-01-23T17:31:00.460" v="9506" actId="1582"/>
          <ac:spMkLst>
            <pc:docMk/>
            <pc:sldMk cId="2034051360" sldId="443"/>
            <ac:spMk id="42" creationId="{8406B8E9-5B3F-4843-8A64-8187DD43A082}"/>
          </ac:spMkLst>
        </pc:spChg>
        <pc:spChg chg="add mod">
          <ac:chgData name="L BY" userId="ae3d450c071d8e39" providerId="LiveId" clId="{A623F091-B309-47AA-BEAC-EE76ADB7B1C3}" dt="2022-01-22T21:20:32.787" v="6950" actId="1076"/>
          <ac:spMkLst>
            <pc:docMk/>
            <pc:sldMk cId="2034051360" sldId="443"/>
            <ac:spMk id="43" creationId="{110DB303-CE42-4D02-9ECC-8D5C8E9A3683}"/>
          </ac:spMkLst>
        </pc:spChg>
        <pc:spChg chg="add del mod">
          <ac:chgData name="L BY" userId="ae3d450c071d8e39" providerId="LiveId" clId="{A623F091-B309-47AA-BEAC-EE76ADB7B1C3}" dt="2022-01-23T17:31:34.631" v="9512"/>
          <ac:spMkLst>
            <pc:docMk/>
            <pc:sldMk cId="2034051360" sldId="443"/>
            <ac:spMk id="46" creationId="{ACC5F84C-4709-41C2-80AB-88A8E63B525F}"/>
          </ac:spMkLst>
        </pc:spChg>
        <pc:spChg chg="add mod">
          <ac:chgData name="L BY" userId="ae3d450c071d8e39" providerId="LiveId" clId="{A623F091-B309-47AA-BEAC-EE76ADB7B1C3}" dt="2022-01-20T22:57:02.704" v="5649" actId="1076"/>
          <ac:spMkLst>
            <pc:docMk/>
            <pc:sldMk cId="2034051360" sldId="443"/>
            <ac:spMk id="47" creationId="{4E527789-3804-4D0C-9A86-2E0AAB53A4BA}"/>
          </ac:spMkLst>
        </pc:spChg>
        <pc:spChg chg="add del mod">
          <ac:chgData name="L BY" userId="ae3d450c071d8e39" providerId="LiveId" clId="{A623F091-B309-47AA-BEAC-EE76ADB7B1C3}" dt="2022-01-23T17:32:44.069" v="9527"/>
          <ac:spMkLst>
            <pc:docMk/>
            <pc:sldMk cId="2034051360" sldId="443"/>
            <ac:spMk id="48" creationId="{2C654482-2648-478E-AEC3-3FFC0C9E138A}"/>
          </ac:spMkLst>
        </pc:spChg>
        <pc:spChg chg="add del mod">
          <ac:chgData name="L BY" userId="ae3d450c071d8e39" providerId="LiveId" clId="{A623F091-B309-47AA-BEAC-EE76ADB7B1C3}" dt="2022-01-23T17:32:44.069" v="9527"/>
          <ac:spMkLst>
            <pc:docMk/>
            <pc:sldMk cId="2034051360" sldId="443"/>
            <ac:spMk id="49" creationId="{B2D2BCFC-7805-469E-A6A2-68B4A069577D}"/>
          </ac:spMkLst>
        </pc:spChg>
        <pc:spChg chg="mod">
          <ac:chgData name="L BY" userId="ae3d450c071d8e39" providerId="LiveId" clId="{A623F091-B309-47AA-BEAC-EE76ADB7B1C3}" dt="2022-01-23T17:32:44.069" v="9527"/>
          <ac:spMkLst>
            <pc:docMk/>
            <pc:sldMk cId="2034051360" sldId="443"/>
            <ac:spMk id="50" creationId="{E3339CAE-E31F-4CDB-A79D-465A401314BA}"/>
          </ac:spMkLst>
        </pc:spChg>
        <pc:grpChg chg="add mod">
          <ac:chgData name="L BY" userId="ae3d450c071d8e39" providerId="LiveId" clId="{A623F091-B309-47AA-BEAC-EE76ADB7B1C3}" dt="2022-01-20T22:56:55.989" v="5648" actId="1076"/>
          <ac:grpSpMkLst>
            <pc:docMk/>
            <pc:sldMk cId="2034051360" sldId="443"/>
            <ac:grpSpMk id="45" creationId="{86C715F0-4A71-49F1-961D-CA824731FE63}"/>
          </ac:grpSpMkLst>
        </pc:grpChg>
        <pc:grpChg chg="add del mod">
          <ac:chgData name="L BY" userId="ae3d450c071d8e39" providerId="LiveId" clId="{A623F091-B309-47AA-BEAC-EE76ADB7B1C3}" dt="2022-01-22T21:17:42.735" v="6909" actId="165"/>
          <ac:grpSpMkLst>
            <pc:docMk/>
            <pc:sldMk cId="2034051360" sldId="443"/>
            <ac:grpSpMk id="46" creationId="{467F4C3E-E86E-45E3-815B-A0F8B59CC780}"/>
          </ac:grpSpMkLst>
        </pc:grpChg>
        <pc:cxnChg chg="add del mod topLvl">
          <ac:chgData name="L BY" userId="ae3d450c071d8e39" providerId="LiveId" clId="{A623F091-B309-47AA-BEAC-EE76ADB7B1C3}" dt="2022-01-22T21:20:02.416" v="6927" actId="478"/>
          <ac:cxnSpMkLst>
            <pc:docMk/>
            <pc:sldMk cId="2034051360" sldId="443"/>
            <ac:cxnSpMk id="42" creationId="{FAC10F8D-BA9B-479A-946D-D5A90F7BC6E0}"/>
          </ac:cxnSpMkLst>
        </pc:cxnChg>
        <pc:cxnChg chg="add mod">
          <ac:chgData name="L BY" userId="ae3d450c071d8e39" providerId="LiveId" clId="{A623F091-B309-47AA-BEAC-EE76ADB7B1C3}" dt="2022-01-22T21:22:23.340" v="6968" actId="1076"/>
          <ac:cxnSpMkLst>
            <pc:docMk/>
            <pc:sldMk cId="2034051360" sldId="443"/>
            <ac:cxnSpMk id="44" creationId="{057FAAC9-1C12-48F9-B750-57160AF49A68}"/>
          </ac:cxnSpMkLst>
        </pc:cxnChg>
      </pc:sldChg>
      <pc:sldChg chg="modSp mod ord">
        <pc:chgData name="L BY" userId="ae3d450c071d8e39" providerId="LiveId" clId="{A623F091-B309-47AA-BEAC-EE76ADB7B1C3}" dt="2022-01-23T22:36:08.154" v="10722" actId="14100"/>
        <pc:sldMkLst>
          <pc:docMk/>
          <pc:sldMk cId="1775060594" sldId="444"/>
        </pc:sldMkLst>
        <pc:picChg chg="mod">
          <ac:chgData name="L BY" userId="ae3d450c071d8e39" providerId="LiveId" clId="{A623F091-B309-47AA-BEAC-EE76ADB7B1C3}" dt="2022-01-23T22:36:08.154" v="10722" actId="14100"/>
          <ac:picMkLst>
            <pc:docMk/>
            <pc:sldMk cId="1775060594" sldId="444"/>
            <ac:picMk id="5" creationId="{57198A6A-BE43-4E6C-82F3-AE247E601C1E}"/>
          </ac:picMkLst>
        </pc:picChg>
        <pc:picChg chg="mod">
          <ac:chgData name="L BY" userId="ae3d450c071d8e39" providerId="LiveId" clId="{A623F091-B309-47AA-BEAC-EE76ADB7B1C3}" dt="2022-01-23T22:36:08.154" v="10722" actId="14100"/>
          <ac:picMkLst>
            <pc:docMk/>
            <pc:sldMk cId="1775060594" sldId="444"/>
            <ac:picMk id="6" creationId="{55A21CE1-D242-498B-9751-5C9E1BFFF6D9}"/>
          </ac:picMkLst>
        </pc:picChg>
        <pc:picChg chg="mod">
          <ac:chgData name="L BY" userId="ae3d450c071d8e39" providerId="LiveId" clId="{A623F091-B309-47AA-BEAC-EE76ADB7B1C3}" dt="2022-01-23T22:36:08.154" v="10722" actId="14100"/>
          <ac:picMkLst>
            <pc:docMk/>
            <pc:sldMk cId="1775060594" sldId="444"/>
            <ac:picMk id="7" creationId="{D5704077-B27C-41DF-BA34-4D4CC69B597A}"/>
          </ac:picMkLst>
        </pc:picChg>
        <pc:picChg chg="mod">
          <ac:chgData name="L BY" userId="ae3d450c071d8e39" providerId="LiveId" clId="{A623F091-B309-47AA-BEAC-EE76ADB7B1C3}" dt="2022-01-23T22:36:08.154" v="10722" actId="14100"/>
          <ac:picMkLst>
            <pc:docMk/>
            <pc:sldMk cId="1775060594" sldId="444"/>
            <ac:picMk id="8" creationId="{256798D3-B9CF-4D84-B204-5D1429032469}"/>
          </ac:picMkLst>
        </pc:picChg>
      </pc:sldChg>
      <pc:sldChg chg="modSp mod">
        <pc:chgData name="L BY" userId="ae3d450c071d8e39" providerId="LiveId" clId="{A623F091-B309-47AA-BEAC-EE76ADB7B1C3}" dt="2022-01-31T23:14:23.442" v="13626" actId="1076"/>
        <pc:sldMkLst>
          <pc:docMk/>
          <pc:sldMk cId="3512938257" sldId="445"/>
        </pc:sldMkLst>
        <pc:spChg chg="mod">
          <ac:chgData name="L BY" userId="ae3d450c071d8e39" providerId="LiveId" clId="{A623F091-B309-47AA-BEAC-EE76ADB7B1C3}" dt="2022-01-31T23:14:23.442" v="13626" actId="1076"/>
          <ac:spMkLst>
            <pc:docMk/>
            <pc:sldMk cId="3512938257" sldId="445"/>
            <ac:spMk id="2" creationId="{8368779B-4F3C-4B8B-9817-DE7CC5352DF2}"/>
          </ac:spMkLst>
        </pc:spChg>
      </pc:sldChg>
      <pc:sldChg chg="addSp delSp modSp mod modAnim modNotesTx">
        <pc:chgData name="L BY" userId="ae3d450c071d8e39" providerId="LiveId" clId="{A623F091-B309-47AA-BEAC-EE76ADB7B1C3}" dt="2022-02-01T09:53:17.617" v="14164"/>
        <pc:sldMkLst>
          <pc:docMk/>
          <pc:sldMk cId="1775849991" sldId="447"/>
        </pc:sldMkLst>
        <pc:spChg chg="mod">
          <ac:chgData name="L BY" userId="ae3d450c071d8e39" providerId="LiveId" clId="{A623F091-B309-47AA-BEAC-EE76ADB7B1C3}" dt="2022-01-23T19:12:00.521" v="10136" actId="1076"/>
          <ac:spMkLst>
            <pc:docMk/>
            <pc:sldMk cId="1775849991" sldId="447"/>
            <ac:spMk id="6" creationId="{EE22925A-C042-4C78-BF05-34C816CEB747}"/>
          </ac:spMkLst>
        </pc:spChg>
        <pc:spChg chg="add mod">
          <ac:chgData name="L BY" userId="ae3d450c071d8e39" providerId="LiveId" clId="{A623F091-B309-47AA-BEAC-EE76ADB7B1C3}" dt="2022-01-23T19:12:18.566" v="10138" actId="14100"/>
          <ac:spMkLst>
            <pc:docMk/>
            <pc:sldMk cId="1775849991" sldId="447"/>
            <ac:spMk id="15" creationId="{5D000658-80FC-49D5-8C5D-81F94305BBCF}"/>
          </ac:spMkLst>
        </pc:spChg>
        <pc:spChg chg="add mod">
          <ac:chgData name="L BY" userId="ae3d450c071d8e39" providerId="LiveId" clId="{A623F091-B309-47AA-BEAC-EE76ADB7B1C3}" dt="2022-02-01T09:52:24.699" v="14133"/>
          <ac:spMkLst>
            <pc:docMk/>
            <pc:sldMk cId="1775849991" sldId="447"/>
            <ac:spMk id="21" creationId="{DB8F3FB7-0804-4BB2-8565-852C129AF795}"/>
          </ac:spMkLst>
        </pc:spChg>
        <pc:spChg chg="add mod">
          <ac:chgData name="L BY" userId="ae3d450c071d8e39" providerId="LiveId" clId="{A623F091-B309-47AA-BEAC-EE76ADB7B1C3}" dt="2022-02-01T09:52:24.699" v="14133"/>
          <ac:spMkLst>
            <pc:docMk/>
            <pc:sldMk cId="1775849991" sldId="447"/>
            <ac:spMk id="23" creationId="{C72FF8BC-1545-4775-9F59-AB66C6C897B4}"/>
          </ac:spMkLst>
        </pc:spChg>
        <pc:graphicFrameChg chg="modGraphic">
          <ac:chgData name="L BY" userId="ae3d450c071d8e39" providerId="LiveId" clId="{A623F091-B309-47AA-BEAC-EE76ADB7B1C3}" dt="2022-01-23T19:08:25.037" v="10130" actId="122"/>
          <ac:graphicFrameMkLst>
            <pc:docMk/>
            <pc:sldMk cId="1775849991" sldId="447"/>
            <ac:graphicFrameMk id="7" creationId="{65FE96EB-295C-4788-B3EA-46573435BEEB}"/>
          </ac:graphicFrameMkLst>
        </pc:graphicFrameChg>
        <pc:picChg chg="add del mod">
          <ac:chgData name="L BY" userId="ae3d450c071d8e39" providerId="LiveId" clId="{A623F091-B309-47AA-BEAC-EE76ADB7B1C3}" dt="2022-01-31T20:07:28.516" v="11065" actId="478"/>
          <ac:picMkLst>
            <pc:docMk/>
            <pc:sldMk cId="1775849991" sldId="447"/>
            <ac:picMk id="20" creationId="{104C92CE-6EE4-4CA9-8510-5F2E03330434}"/>
          </ac:picMkLst>
        </pc:picChg>
        <pc:picChg chg="add mod">
          <ac:chgData name="L BY" userId="ae3d450c071d8e39" providerId="LiveId" clId="{A623F091-B309-47AA-BEAC-EE76ADB7B1C3}" dt="2022-02-01T09:52:24.699" v="14133"/>
          <ac:picMkLst>
            <pc:docMk/>
            <pc:sldMk cId="1775849991" sldId="447"/>
            <ac:picMk id="20" creationId="{65A2193C-A251-45B2-AFEE-2CD8E887762E}"/>
          </ac:picMkLst>
        </pc:picChg>
        <pc:cxnChg chg="add mod">
          <ac:chgData name="L BY" userId="ae3d450c071d8e39" providerId="LiveId" clId="{A623F091-B309-47AA-BEAC-EE76ADB7B1C3}" dt="2022-01-23T19:12:42.911" v="10142" actId="208"/>
          <ac:cxnSpMkLst>
            <pc:docMk/>
            <pc:sldMk cId="1775849991" sldId="447"/>
            <ac:cxnSpMk id="8" creationId="{F0689650-7A82-4083-B9DC-FB59F0FE4B8E}"/>
          </ac:cxnSpMkLst>
        </pc:cxnChg>
        <pc:cxnChg chg="add mod">
          <ac:chgData name="L BY" userId="ae3d450c071d8e39" providerId="LiveId" clId="{A623F091-B309-47AA-BEAC-EE76ADB7B1C3}" dt="2022-01-23T19:12:42.911" v="10142" actId="208"/>
          <ac:cxnSpMkLst>
            <pc:docMk/>
            <pc:sldMk cId="1775849991" sldId="447"/>
            <ac:cxnSpMk id="18" creationId="{9564D748-A467-470C-BC0D-02A7F1CED2F6}"/>
          </ac:cxnSpMkLst>
        </pc:cxnChg>
        <pc:cxnChg chg="add del mod">
          <ac:chgData name="L BY" userId="ae3d450c071d8e39" providerId="LiveId" clId="{A623F091-B309-47AA-BEAC-EE76ADB7B1C3}" dt="2022-01-23T19:12:47.570" v="10144"/>
          <ac:cxnSpMkLst>
            <pc:docMk/>
            <pc:sldMk cId="1775849991" sldId="447"/>
            <ac:cxnSpMk id="20" creationId="{E911E91B-47D7-4470-945C-5CCD64E24688}"/>
          </ac:cxnSpMkLst>
        </pc:cxnChg>
        <pc:cxnChg chg="add del mod">
          <ac:chgData name="L BY" userId="ae3d450c071d8e39" providerId="LiveId" clId="{A623F091-B309-47AA-BEAC-EE76ADB7B1C3}" dt="2022-01-23T19:12:47.570" v="10144"/>
          <ac:cxnSpMkLst>
            <pc:docMk/>
            <pc:sldMk cId="1775849991" sldId="447"/>
            <ac:cxnSpMk id="21" creationId="{63E95667-A3E6-4339-ACB7-D8F3F4D44848}"/>
          </ac:cxnSpMkLst>
        </pc:cxnChg>
        <pc:cxnChg chg="add mod">
          <ac:chgData name="L BY" userId="ae3d450c071d8e39" providerId="LiveId" clId="{A623F091-B309-47AA-BEAC-EE76ADB7B1C3}" dt="2022-01-23T19:12:57.591" v="10147" actId="14100"/>
          <ac:cxnSpMkLst>
            <pc:docMk/>
            <pc:sldMk cId="1775849991" sldId="447"/>
            <ac:cxnSpMk id="22" creationId="{F7BC51D2-0F70-4D15-919F-BC86A40C561C}"/>
          </ac:cxnSpMkLst>
        </pc:cxnChg>
        <pc:cxnChg chg="add mod">
          <ac:chgData name="L BY" userId="ae3d450c071d8e39" providerId="LiveId" clId="{A623F091-B309-47AA-BEAC-EE76ADB7B1C3}" dt="2022-01-23T19:13:05.095" v="10150" actId="14100"/>
          <ac:cxnSpMkLst>
            <pc:docMk/>
            <pc:sldMk cId="1775849991" sldId="447"/>
            <ac:cxnSpMk id="24" creationId="{C71E319F-8D1E-4414-AC6A-3ECB4218D30D}"/>
          </ac:cxnSpMkLst>
        </pc:cxnChg>
      </pc:sldChg>
      <pc:sldChg chg="addSp modSp mod modAnim modNotesTx">
        <pc:chgData name="L BY" userId="ae3d450c071d8e39" providerId="LiveId" clId="{A623F091-B309-47AA-BEAC-EE76ADB7B1C3}" dt="2022-02-01T09:53:39.874" v="14190"/>
        <pc:sldMkLst>
          <pc:docMk/>
          <pc:sldMk cId="3767528258" sldId="449"/>
        </pc:sldMkLst>
        <pc:spChg chg="mod">
          <ac:chgData name="L BY" userId="ae3d450c071d8e39" providerId="LiveId" clId="{A623F091-B309-47AA-BEAC-EE76ADB7B1C3}" dt="2022-01-23T19:13:22.261" v="10153" actId="207"/>
          <ac:spMkLst>
            <pc:docMk/>
            <pc:sldMk cId="3767528258" sldId="449"/>
            <ac:spMk id="14" creationId="{0F2C70C1-2560-4B11-80E7-D0C1C3B2D8DC}"/>
          </ac:spMkLst>
        </pc:spChg>
        <pc:spChg chg="add mod">
          <ac:chgData name="L BY" userId="ae3d450c071d8e39" providerId="LiveId" clId="{A623F091-B309-47AA-BEAC-EE76ADB7B1C3}" dt="2022-01-23T19:13:30.720" v="10155" actId="1076"/>
          <ac:spMkLst>
            <pc:docMk/>
            <pc:sldMk cId="3767528258" sldId="449"/>
            <ac:spMk id="15" creationId="{D233BF35-0396-4CC5-A14C-D286060A2B78}"/>
          </ac:spMkLst>
        </pc:spChg>
        <pc:spChg chg="add mod">
          <ac:chgData name="L BY" userId="ae3d450c071d8e39" providerId="LiveId" clId="{A623F091-B309-47AA-BEAC-EE76ADB7B1C3}" dt="2022-02-01T09:53:01.558" v="14135"/>
          <ac:spMkLst>
            <pc:docMk/>
            <pc:sldMk cId="3767528258" sldId="449"/>
            <ac:spMk id="18" creationId="{B1787185-2B46-40CF-9E52-F8BFB4FDFAFE}"/>
          </ac:spMkLst>
        </pc:spChg>
        <pc:graphicFrameChg chg="modGraphic">
          <ac:chgData name="L BY" userId="ae3d450c071d8e39" providerId="LiveId" clId="{A623F091-B309-47AA-BEAC-EE76ADB7B1C3}" dt="2022-01-23T19:08:29.212" v="10131" actId="122"/>
          <ac:graphicFrameMkLst>
            <pc:docMk/>
            <pc:sldMk cId="3767528258" sldId="449"/>
            <ac:graphicFrameMk id="7" creationId="{65FE96EB-295C-4788-B3EA-46573435BEEB}"/>
          </ac:graphicFrameMkLst>
        </pc:graphicFrameChg>
        <pc:picChg chg="add mod">
          <ac:chgData name="L BY" userId="ae3d450c071d8e39" providerId="LiveId" clId="{A623F091-B309-47AA-BEAC-EE76ADB7B1C3}" dt="2022-02-01T09:53:01.558" v="14135"/>
          <ac:picMkLst>
            <pc:docMk/>
            <pc:sldMk cId="3767528258" sldId="449"/>
            <ac:picMk id="17" creationId="{C81FF5A3-9CB8-4A9A-906E-A45061E895C6}"/>
          </ac:picMkLst>
        </pc:picChg>
        <pc:cxnChg chg="add mod">
          <ac:chgData name="L BY" userId="ae3d450c071d8e39" providerId="LiveId" clId="{A623F091-B309-47AA-BEAC-EE76ADB7B1C3}" dt="2022-01-23T19:13:43.972" v="10157" actId="208"/>
          <ac:cxnSpMkLst>
            <pc:docMk/>
            <pc:sldMk cId="3767528258" sldId="449"/>
            <ac:cxnSpMk id="5" creationId="{CACD44FA-2870-4B30-A317-CFA797ACD8E2}"/>
          </ac:cxnSpMkLst>
        </pc:cxnChg>
        <pc:cxnChg chg="add mod">
          <ac:chgData name="L BY" userId="ae3d450c071d8e39" providerId="LiveId" clId="{A623F091-B309-47AA-BEAC-EE76ADB7B1C3}" dt="2022-01-23T19:13:56.229" v="10160" actId="14100"/>
          <ac:cxnSpMkLst>
            <pc:docMk/>
            <pc:sldMk cId="3767528258" sldId="449"/>
            <ac:cxnSpMk id="16" creationId="{39AAFB5B-1345-4335-83AE-339E0E78E10D}"/>
          </ac:cxnSpMkLst>
        </pc:cxnChg>
      </pc:sldChg>
      <pc:sldChg chg="add del">
        <pc:chgData name="L BY" userId="ae3d450c071d8e39" providerId="LiveId" clId="{A623F091-B309-47AA-BEAC-EE76ADB7B1C3}" dt="2022-01-22T20:57:12.746" v="6806" actId="47"/>
        <pc:sldMkLst>
          <pc:docMk/>
          <pc:sldMk cId="1608506108" sldId="451"/>
        </pc:sldMkLst>
      </pc:sldChg>
      <pc:sldChg chg="modSp add mod modAnim">
        <pc:chgData name="L BY" userId="ae3d450c071d8e39" providerId="LiveId" clId="{A623F091-B309-47AA-BEAC-EE76ADB7B1C3}" dt="2022-01-23T22:34:58.976" v="10718"/>
        <pc:sldMkLst>
          <pc:docMk/>
          <pc:sldMk cId="1763266093" sldId="452"/>
        </pc:sldMkLst>
        <pc:spChg chg="mod">
          <ac:chgData name="L BY" userId="ae3d450c071d8e39" providerId="LiveId" clId="{A623F091-B309-47AA-BEAC-EE76ADB7B1C3}" dt="2022-01-22T21:06:13.918" v="6860" actId="1038"/>
          <ac:spMkLst>
            <pc:docMk/>
            <pc:sldMk cId="1763266093" sldId="452"/>
            <ac:spMk id="8" creationId="{A8472635-FFD6-416C-96A5-4FA9A0ADAFBB}"/>
          </ac:spMkLst>
        </pc:spChg>
        <pc:spChg chg="mod">
          <ac:chgData name="L BY" userId="ae3d450c071d8e39" providerId="LiveId" clId="{A623F091-B309-47AA-BEAC-EE76ADB7B1C3}" dt="2022-01-22T21:13:00.534" v="6906" actId="20577"/>
          <ac:spMkLst>
            <pc:docMk/>
            <pc:sldMk cId="1763266093" sldId="452"/>
            <ac:spMk id="10" creationId="{582CE44E-72DC-41FC-A3B2-EF0BEDF8FA44}"/>
          </ac:spMkLst>
        </pc:spChg>
      </pc:sldChg>
      <pc:sldChg chg="add del">
        <pc:chgData name="L BY" userId="ae3d450c071d8e39" providerId="LiveId" clId="{A623F091-B309-47AA-BEAC-EE76ADB7B1C3}" dt="2022-01-22T20:57:15.373" v="6807" actId="2696"/>
        <pc:sldMkLst>
          <pc:docMk/>
          <pc:sldMk cId="598910186" sldId="453"/>
        </pc:sldMkLst>
      </pc:sldChg>
      <pc:sldChg chg="delSp modSp add mod ord modNotesTx">
        <pc:chgData name="L BY" userId="ae3d450c071d8e39" providerId="LiveId" clId="{A623F091-B309-47AA-BEAC-EE76ADB7B1C3}" dt="2022-01-31T21:49:56.366" v="12956" actId="1038"/>
        <pc:sldMkLst>
          <pc:docMk/>
          <pc:sldMk cId="1588236965" sldId="453"/>
        </pc:sldMkLst>
        <pc:spChg chg="del">
          <ac:chgData name="L BY" userId="ae3d450c071d8e39" providerId="LiveId" clId="{A623F091-B309-47AA-BEAC-EE76ADB7B1C3}" dt="2022-01-31T21:38:37.798" v="12299" actId="478"/>
          <ac:spMkLst>
            <pc:docMk/>
            <pc:sldMk cId="1588236965" sldId="453"/>
            <ac:spMk id="2" creationId="{CDD34D77-DC21-4A36-90CB-734241F1AE43}"/>
          </ac:spMkLst>
        </pc:spChg>
        <pc:spChg chg="mod">
          <ac:chgData name="L BY" userId="ae3d450c071d8e39" providerId="LiveId" clId="{A623F091-B309-47AA-BEAC-EE76ADB7B1C3}" dt="2022-01-31T21:38:36.515" v="12298" actId="20577"/>
          <ac:spMkLst>
            <pc:docMk/>
            <pc:sldMk cId="1588236965" sldId="453"/>
            <ac:spMk id="5" creationId="{F90EAF08-64DF-4EA1-9EB0-EC1E1FA4AEFC}"/>
          </ac:spMkLst>
        </pc:spChg>
        <pc:picChg chg="mod">
          <ac:chgData name="L BY" userId="ae3d450c071d8e39" providerId="LiveId" clId="{A623F091-B309-47AA-BEAC-EE76ADB7B1C3}" dt="2022-01-31T21:49:56.366" v="12956" actId="1038"/>
          <ac:picMkLst>
            <pc:docMk/>
            <pc:sldMk cId="1588236965" sldId="453"/>
            <ac:picMk id="11" creationId="{AE5D81ED-1A33-484D-90A9-44D120A562A2}"/>
          </ac:picMkLst>
        </pc:picChg>
        <pc:picChg chg="mod">
          <ac:chgData name="L BY" userId="ae3d450c071d8e39" providerId="LiveId" clId="{A623F091-B309-47AA-BEAC-EE76ADB7B1C3}" dt="2022-01-31T21:49:56.366" v="12956" actId="1038"/>
          <ac:picMkLst>
            <pc:docMk/>
            <pc:sldMk cId="1588236965" sldId="453"/>
            <ac:picMk id="13" creationId="{39ECB97E-4C09-4AB6-8217-BC9C0F4214D4}"/>
          </ac:picMkLst>
        </pc:picChg>
        <pc:picChg chg="mod">
          <ac:chgData name="L BY" userId="ae3d450c071d8e39" providerId="LiveId" clId="{A623F091-B309-47AA-BEAC-EE76ADB7B1C3}" dt="2022-01-31T21:49:56.366" v="12956" actId="1038"/>
          <ac:picMkLst>
            <pc:docMk/>
            <pc:sldMk cId="1588236965" sldId="453"/>
            <ac:picMk id="15" creationId="{272CB587-B932-4E1D-A187-EC4790CF8BA6}"/>
          </ac:picMkLst>
        </pc:picChg>
      </pc:sldChg>
      <pc:sldChg chg="add">
        <pc:chgData name="L BY" userId="ae3d450c071d8e39" providerId="LiveId" clId="{A623F091-B309-47AA-BEAC-EE76ADB7B1C3}" dt="2022-01-22T20:57:05.777" v="6805"/>
        <pc:sldMkLst>
          <pc:docMk/>
          <pc:sldMk cId="1042960497" sldId="454"/>
        </pc:sldMkLst>
      </pc:sldChg>
      <pc:sldChg chg="add">
        <pc:chgData name="L BY" userId="ae3d450c071d8e39" providerId="LiveId" clId="{A623F091-B309-47AA-BEAC-EE76ADB7B1C3}" dt="2022-01-22T20:57:05.777" v="6805"/>
        <pc:sldMkLst>
          <pc:docMk/>
          <pc:sldMk cId="792708537" sldId="455"/>
        </pc:sldMkLst>
      </pc:sldChg>
      <pc:sldChg chg="addSp delSp modSp mod">
        <pc:chgData name="L BY" userId="ae3d450c071d8e39" providerId="LiveId" clId="{A623F091-B309-47AA-BEAC-EE76ADB7B1C3}" dt="2022-01-31T21:49:41.879" v="12946" actId="14100"/>
        <pc:sldMkLst>
          <pc:docMk/>
          <pc:sldMk cId="2556314864" sldId="456"/>
        </pc:sldMkLst>
        <pc:spChg chg="add mod">
          <ac:chgData name="L BY" userId="ae3d450c071d8e39" providerId="LiveId" clId="{A623F091-B309-47AA-BEAC-EE76ADB7B1C3}" dt="2022-01-22T21:04:58.504" v="6852" actId="1076"/>
          <ac:spMkLst>
            <pc:docMk/>
            <pc:sldMk cId="2556314864" sldId="456"/>
            <ac:spMk id="23" creationId="{127C9347-BB52-4A4B-B545-D4F1D6F86BA3}"/>
          </ac:spMkLst>
        </pc:spChg>
        <pc:spChg chg="add mod">
          <ac:chgData name="L BY" userId="ae3d450c071d8e39" providerId="LiveId" clId="{A623F091-B309-47AA-BEAC-EE76ADB7B1C3}" dt="2022-01-22T21:04:58.504" v="6852" actId="1076"/>
          <ac:spMkLst>
            <pc:docMk/>
            <pc:sldMk cId="2556314864" sldId="456"/>
            <ac:spMk id="24" creationId="{7762ECD0-E56F-479F-AE24-D121132379F0}"/>
          </ac:spMkLst>
        </pc:spChg>
        <pc:spChg chg="add mod">
          <ac:chgData name="L BY" userId="ae3d450c071d8e39" providerId="LiveId" clId="{A623F091-B309-47AA-BEAC-EE76ADB7B1C3}" dt="2022-01-22T21:04:58.504" v="6852" actId="1076"/>
          <ac:spMkLst>
            <pc:docMk/>
            <pc:sldMk cId="2556314864" sldId="456"/>
            <ac:spMk id="25" creationId="{B1765E53-4E2E-48BB-95AE-F41FB1241C5E}"/>
          </ac:spMkLst>
        </pc:spChg>
        <pc:spChg chg="add mod">
          <ac:chgData name="L BY" userId="ae3d450c071d8e39" providerId="LiveId" clId="{A623F091-B309-47AA-BEAC-EE76ADB7B1C3}" dt="2022-01-22T21:04:58.504" v="6852" actId="1076"/>
          <ac:spMkLst>
            <pc:docMk/>
            <pc:sldMk cId="2556314864" sldId="456"/>
            <ac:spMk id="26" creationId="{B3D6BA25-B3DD-4231-A078-987929380E23}"/>
          </ac:spMkLst>
        </pc:spChg>
        <pc:spChg chg="add mod">
          <ac:chgData name="L BY" userId="ae3d450c071d8e39" providerId="LiveId" clId="{A623F091-B309-47AA-BEAC-EE76ADB7B1C3}" dt="2022-01-22T21:04:58.504" v="6852" actId="1076"/>
          <ac:spMkLst>
            <pc:docMk/>
            <pc:sldMk cId="2556314864" sldId="456"/>
            <ac:spMk id="27" creationId="{F9877933-69C3-48DE-927C-A5C02B4760C6}"/>
          </ac:spMkLst>
        </pc:spChg>
        <pc:spChg chg="add mod">
          <ac:chgData name="L BY" userId="ae3d450c071d8e39" providerId="LiveId" clId="{A623F091-B309-47AA-BEAC-EE76ADB7B1C3}" dt="2022-01-22T21:11:02.405" v="6892" actId="1076"/>
          <ac:spMkLst>
            <pc:docMk/>
            <pc:sldMk cId="2556314864" sldId="456"/>
            <ac:spMk id="28" creationId="{12E22128-1608-46D2-8D8C-BF7DA62316D6}"/>
          </ac:spMkLst>
        </pc:spChg>
        <pc:spChg chg="mod">
          <ac:chgData name="L BY" userId="ae3d450c071d8e39" providerId="LiveId" clId="{A623F091-B309-47AA-BEAC-EE76ADB7B1C3}" dt="2022-01-31T21:49:41.879" v="12946" actId="14100"/>
          <ac:spMkLst>
            <pc:docMk/>
            <pc:sldMk cId="2556314864" sldId="456"/>
            <ac:spMk id="29" creationId="{2BD190AC-F2C4-4958-8893-93D6F921F616}"/>
          </ac:spMkLst>
        </pc:spChg>
        <pc:spChg chg="add del mod">
          <ac:chgData name="L BY" userId="ae3d450c071d8e39" providerId="LiveId" clId="{A623F091-B309-47AA-BEAC-EE76ADB7B1C3}" dt="2022-01-22T21:10:50.574" v="6890" actId="478"/>
          <ac:spMkLst>
            <pc:docMk/>
            <pc:sldMk cId="2556314864" sldId="456"/>
            <ac:spMk id="31" creationId="{0F32E0D7-626B-4562-A605-2A90FB4D5EE5}"/>
          </ac:spMkLst>
        </pc:spChg>
        <pc:spChg chg="add del mod">
          <ac:chgData name="L BY" userId="ae3d450c071d8e39" providerId="LiveId" clId="{A623F091-B309-47AA-BEAC-EE76ADB7B1C3}" dt="2022-01-22T21:10:50.574" v="6890" actId="478"/>
          <ac:spMkLst>
            <pc:docMk/>
            <pc:sldMk cId="2556314864" sldId="456"/>
            <ac:spMk id="32" creationId="{B79D27A3-8342-4A8E-AEA7-F6A811646ACD}"/>
          </ac:spMkLst>
        </pc:spChg>
        <pc:spChg chg="add del mod">
          <ac:chgData name="L BY" userId="ae3d450c071d8e39" providerId="LiveId" clId="{A623F091-B309-47AA-BEAC-EE76ADB7B1C3}" dt="2022-01-22T21:10:50.574" v="6890" actId="478"/>
          <ac:spMkLst>
            <pc:docMk/>
            <pc:sldMk cId="2556314864" sldId="456"/>
            <ac:spMk id="33" creationId="{70E8A3AE-345A-4433-B5C4-E08F2C35C4C5}"/>
          </ac:spMkLst>
        </pc:spChg>
        <pc:spChg chg="add del mod">
          <ac:chgData name="L BY" userId="ae3d450c071d8e39" providerId="LiveId" clId="{A623F091-B309-47AA-BEAC-EE76ADB7B1C3}" dt="2022-01-22T21:10:50.574" v="6890" actId="478"/>
          <ac:spMkLst>
            <pc:docMk/>
            <pc:sldMk cId="2556314864" sldId="456"/>
            <ac:spMk id="34" creationId="{FE4A0990-F9F8-4683-A63E-598D6BECA255}"/>
          </ac:spMkLst>
        </pc:spChg>
        <pc:spChg chg="add del mod">
          <ac:chgData name="L BY" userId="ae3d450c071d8e39" providerId="LiveId" clId="{A623F091-B309-47AA-BEAC-EE76ADB7B1C3}" dt="2022-01-22T21:10:50.574" v="6890" actId="478"/>
          <ac:spMkLst>
            <pc:docMk/>
            <pc:sldMk cId="2556314864" sldId="456"/>
            <ac:spMk id="35" creationId="{A8B1C584-3F41-458D-9EEF-FE7323E2AF54}"/>
          </ac:spMkLst>
        </pc:spChg>
        <pc:spChg chg="add mod">
          <ac:chgData name="L BY" userId="ae3d450c071d8e39" providerId="LiveId" clId="{A623F091-B309-47AA-BEAC-EE76ADB7B1C3}" dt="2022-01-22T21:11:02.405" v="6892" actId="1076"/>
          <ac:spMkLst>
            <pc:docMk/>
            <pc:sldMk cId="2556314864" sldId="456"/>
            <ac:spMk id="36" creationId="{898D3B16-72A8-4D5A-A7CD-9E155D3E0669}"/>
          </ac:spMkLst>
        </pc:spChg>
        <pc:spChg chg="add mod">
          <ac:chgData name="L BY" userId="ae3d450c071d8e39" providerId="LiveId" clId="{A623F091-B309-47AA-BEAC-EE76ADB7B1C3}" dt="2022-01-22T21:11:02.405" v="6892" actId="1076"/>
          <ac:spMkLst>
            <pc:docMk/>
            <pc:sldMk cId="2556314864" sldId="456"/>
            <ac:spMk id="37" creationId="{00B6FE25-481A-4DEE-B779-199A29A33D4D}"/>
          </ac:spMkLst>
        </pc:spChg>
        <pc:spChg chg="add mod">
          <ac:chgData name="L BY" userId="ae3d450c071d8e39" providerId="LiveId" clId="{A623F091-B309-47AA-BEAC-EE76ADB7B1C3}" dt="2022-01-22T21:11:02.405" v="6892" actId="1076"/>
          <ac:spMkLst>
            <pc:docMk/>
            <pc:sldMk cId="2556314864" sldId="456"/>
            <ac:spMk id="38" creationId="{0A5DAB4C-3B9C-4AF2-9304-0EE988036B84}"/>
          </ac:spMkLst>
        </pc:spChg>
        <pc:spChg chg="add mod">
          <ac:chgData name="L BY" userId="ae3d450c071d8e39" providerId="LiveId" clId="{A623F091-B309-47AA-BEAC-EE76ADB7B1C3}" dt="2022-01-22T21:11:02.405" v="6892" actId="1076"/>
          <ac:spMkLst>
            <pc:docMk/>
            <pc:sldMk cId="2556314864" sldId="456"/>
            <ac:spMk id="39" creationId="{B5BE78E3-EF21-42F3-BDBE-4E0E4AE9A734}"/>
          </ac:spMkLst>
        </pc:spChg>
        <pc:picChg chg="mod">
          <ac:chgData name="L BY" userId="ae3d450c071d8e39" providerId="LiveId" clId="{A623F091-B309-47AA-BEAC-EE76ADB7B1C3}" dt="2022-01-22T21:04:39.023" v="6849" actId="1076"/>
          <ac:picMkLst>
            <pc:docMk/>
            <pc:sldMk cId="2556314864" sldId="456"/>
            <ac:picMk id="12" creationId="{DB83F523-1F0C-4D74-9B02-C610927B3125}"/>
          </ac:picMkLst>
        </pc:picChg>
      </pc:sldChg>
      <pc:sldChg chg="addSp delSp modSp add mod modNotesTx">
        <pc:chgData name="L BY" userId="ae3d450c071d8e39" providerId="LiveId" clId="{A623F091-B309-47AA-BEAC-EE76ADB7B1C3}" dt="2022-01-31T23:07:22.722" v="13398" actId="20577"/>
        <pc:sldMkLst>
          <pc:docMk/>
          <pc:sldMk cId="2372465673" sldId="457"/>
        </pc:sldMkLst>
        <pc:spChg chg="add mod">
          <ac:chgData name="L BY" userId="ae3d450c071d8e39" providerId="LiveId" clId="{A623F091-B309-47AA-BEAC-EE76ADB7B1C3}" dt="2022-01-22T21:08:41.407" v="6881" actId="1076"/>
          <ac:spMkLst>
            <pc:docMk/>
            <pc:sldMk cId="2372465673" sldId="457"/>
            <ac:spMk id="15" creationId="{925869D6-DFB4-47A1-8C44-C437432C065B}"/>
          </ac:spMkLst>
        </pc:spChg>
        <pc:spChg chg="add mod">
          <ac:chgData name="L BY" userId="ae3d450c071d8e39" providerId="LiveId" clId="{A623F091-B309-47AA-BEAC-EE76ADB7B1C3}" dt="2022-01-22T21:08:47.385" v="6882" actId="1076"/>
          <ac:spMkLst>
            <pc:docMk/>
            <pc:sldMk cId="2372465673" sldId="457"/>
            <ac:spMk id="16" creationId="{2604C0B7-AE4A-41CE-B7B0-2D1EAFE1BD0A}"/>
          </ac:spMkLst>
        </pc:spChg>
        <pc:spChg chg="add mod">
          <ac:chgData name="L BY" userId="ae3d450c071d8e39" providerId="LiveId" clId="{A623F091-B309-47AA-BEAC-EE76ADB7B1C3}" dt="2022-01-22T21:09:03.313" v="6885" actId="1076"/>
          <ac:spMkLst>
            <pc:docMk/>
            <pc:sldMk cId="2372465673" sldId="457"/>
            <ac:spMk id="17" creationId="{4483A898-E847-413A-AEF9-4FDBBAD464D7}"/>
          </ac:spMkLst>
        </pc:spChg>
        <pc:spChg chg="add mod">
          <ac:chgData name="L BY" userId="ae3d450c071d8e39" providerId="LiveId" clId="{A623F091-B309-47AA-BEAC-EE76ADB7B1C3}" dt="2022-01-22T21:08:57.409" v="6884" actId="1076"/>
          <ac:spMkLst>
            <pc:docMk/>
            <pc:sldMk cId="2372465673" sldId="457"/>
            <ac:spMk id="18" creationId="{5BD4B928-7EF4-487E-847D-370BB9C37E2B}"/>
          </ac:spMkLst>
        </pc:spChg>
        <pc:spChg chg="add mod">
          <ac:chgData name="L BY" userId="ae3d450c071d8e39" providerId="LiveId" clId="{A623F091-B309-47AA-BEAC-EE76ADB7B1C3}" dt="2022-01-22T21:08:54.750" v="6883" actId="1076"/>
          <ac:spMkLst>
            <pc:docMk/>
            <pc:sldMk cId="2372465673" sldId="457"/>
            <ac:spMk id="19" creationId="{A83A25D6-C2EA-442E-B120-CA78658BA3E6}"/>
          </ac:spMkLst>
        </pc:spChg>
        <pc:spChg chg="add mod">
          <ac:chgData name="L BY" userId="ae3d450c071d8e39" providerId="LiveId" clId="{A623F091-B309-47AA-BEAC-EE76ADB7B1C3}" dt="2022-01-22T21:09:26.416" v="6887" actId="1076"/>
          <ac:spMkLst>
            <pc:docMk/>
            <pc:sldMk cId="2372465673" sldId="457"/>
            <ac:spMk id="20" creationId="{FB70A732-CAF9-4334-8EA1-DC629DC93499}"/>
          </ac:spMkLst>
        </pc:spChg>
        <pc:spChg chg="add mod">
          <ac:chgData name="L BY" userId="ae3d450c071d8e39" providerId="LiveId" clId="{A623F091-B309-47AA-BEAC-EE76ADB7B1C3}" dt="2022-01-22T21:09:26.416" v="6887" actId="1076"/>
          <ac:spMkLst>
            <pc:docMk/>
            <pc:sldMk cId="2372465673" sldId="457"/>
            <ac:spMk id="21" creationId="{F1D81914-40C8-4241-AEF5-2570738E8C00}"/>
          </ac:spMkLst>
        </pc:spChg>
        <pc:spChg chg="add mod">
          <ac:chgData name="L BY" userId="ae3d450c071d8e39" providerId="LiveId" clId="{A623F091-B309-47AA-BEAC-EE76ADB7B1C3}" dt="2022-01-22T21:09:26.416" v="6887" actId="1076"/>
          <ac:spMkLst>
            <pc:docMk/>
            <pc:sldMk cId="2372465673" sldId="457"/>
            <ac:spMk id="22" creationId="{00B81587-6976-4DF0-AE21-F32E69D238D4}"/>
          </ac:spMkLst>
        </pc:spChg>
        <pc:spChg chg="add mod">
          <ac:chgData name="L BY" userId="ae3d450c071d8e39" providerId="LiveId" clId="{A623F091-B309-47AA-BEAC-EE76ADB7B1C3}" dt="2022-01-22T21:09:26.416" v="6887" actId="1076"/>
          <ac:spMkLst>
            <pc:docMk/>
            <pc:sldMk cId="2372465673" sldId="457"/>
            <ac:spMk id="23" creationId="{47F05B69-E900-401A-9F13-14C60C9DD0EE}"/>
          </ac:spMkLst>
        </pc:spChg>
        <pc:spChg chg="add mod">
          <ac:chgData name="L BY" userId="ae3d450c071d8e39" providerId="LiveId" clId="{A623F091-B309-47AA-BEAC-EE76ADB7B1C3}" dt="2022-01-22T21:09:26.416" v="6887" actId="1076"/>
          <ac:spMkLst>
            <pc:docMk/>
            <pc:sldMk cId="2372465673" sldId="457"/>
            <ac:spMk id="24" creationId="{52E8D881-A140-4804-A213-F18A6E029CB5}"/>
          </ac:spMkLst>
        </pc:spChg>
        <pc:picChg chg="del">
          <ac:chgData name="L BY" userId="ae3d450c071d8e39" providerId="LiveId" clId="{A623F091-B309-47AA-BEAC-EE76ADB7B1C3}" dt="2022-01-22T21:08:23.465" v="6878" actId="478"/>
          <ac:picMkLst>
            <pc:docMk/>
            <pc:sldMk cId="2372465673" sldId="457"/>
            <ac:picMk id="6" creationId="{E7475DD8-D4F6-4932-A5DD-2D874C384CDA}"/>
          </ac:picMkLst>
        </pc:picChg>
        <pc:picChg chg="mod ord">
          <ac:chgData name="L BY" userId="ae3d450c071d8e39" providerId="LiveId" clId="{A623F091-B309-47AA-BEAC-EE76ADB7B1C3}" dt="2022-01-22T21:08:21.765" v="6877" actId="167"/>
          <ac:picMkLst>
            <pc:docMk/>
            <pc:sldMk cId="2372465673" sldId="457"/>
            <ac:picMk id="10" creationId="{7701A0A6-2F27-4025-9B3E-87BC8E61AF0C}"/>
          </ac:picMkLst>
        </pc:picChg>
        <pc:picChg chg="del">
          <ac:chgData name="L BY" userId="ae3d450c071d8e39" providerId="LiveId" clId="{A623F091-B309-47AA-BEAC-EE76ADB7B1C3}" dt="2022-01-22T21:08:23.465" v="6878" actId="478"/>
          <ac:picMkLst>
            <pc:docMk/>
            <pc:sldMk cId="2372465673" sldId="457"/>
            <ac:picMk id="11" creationId="{0B8FF492-8A0D-4CFB-850A-951875694F7A}"/>
          </ac:picMkLst>
        </pc:picChg>
        <pc:picChg chg="mod ord">
          <ac:chgData name="L BY" userId="ae3d450c071d8e39" providerId="LiveId" clId="{A623F091-B309-47AA-BEAC-EE76ADB7B1C3}" dt="2022-01-22T21:08:21.765" v="6877" actId="167"/>
          <ac:picMkLst>
            <pc:docMk/>
            <pc:sldMk cId="2372465673" sldId="457"/>
            <ac:picMk id="12" creationId="{F835DC67-FB9F-43C6-98AA-1F7D2A722E1B}"/>
          </ac:picMkLst>
        </pc:picChg>
      </pc:sldChg>
      <pc:sldChg chg="addSp delSp modSp new mod">
        <pc:chgData name="L BY" userId="ae3d450c071d8e39" providerId="LiveId" clId="{A623F091-B309-47AA-BEAC-EE76ADB7B1C3}" dt="2022-01-22T22:18:32.666" v="7838" actId="20577"/>
        <pc:sldMkLst>
          <pc:docMk/>
          <pc:sldMk cId="1707079344" sldId="458"/>
        </pc:sldMkLst>
        <pc:spChg chg="del">
          <ac:chgData name="L BY" userId="ae3d450c071d8e39" providerId="LiveId" clId="{A623F091-B309-47AA-BEAC-EE76ADB7B1C3}" dt="2022-01-22T21:52:42.890" v="7292" actId="478"/>
          <ac:spMkLst>
            <pc:docMk/>
            <pc:sldMk cId="1707079344" sldId="458"/>
            <ac:spMk id="4" creationId="{AA4EF3A4-E9E7-4E27-BF30-0CFEACFD2698}"/>
          </ac:spMkLst>
        </pc:spChg>
        <pc:spChg chg="del">
          <ac:chgData name="L BY" userId="ae3d450c071d8e39" providerId="LiveId" clId="{A623F091-B309-47AA-BEAC-EE76ADB7B1C3}" dt="2022-01-22T21:52:43.889" v="7293" actId="478"/>
          <ac:spMkLst>
            <pc:docMk/>
            <pc:sldMk cId="1707079344" sldId="458"/>
            <ac:spMk id="5" creationId="{68FE5ECF-AB51-4352-8DCB-4BB2714ED053}"/>
          </ac:spMkLst>
        </pc:spChg>
        <pc:spChg chg="mod">
          <ac:chgData name="L BY" userId="ae3d450c071d8e39" providerId="LiveId" clId="{A623F091-B309-47AA-BEAC-EE76ADB7B1C3}" dt="2022-01-22T21:53:11.660" v="7320" actId="20577"/>
          <ac:spMkLst>
            <pc:docMk/>
            <pc:sldMk cId="1707079344" sldId="458"/>
            <ac:spMk id="6" creationId="{8CDA0BCC-B5D9-4562-A8E7-26A06BCA5973}"/>
          </ac:spMkLst>
        </pc:spChg>
        <pc:spChg chg="add del">
          <ac:chgData name="L BY" userId="ae3d450c071d8e39" providerId="LiveId" clId="{A623F091-B309-47AA-BEAC-EE76ADB7B1C3}" dt="2022-01-22T21:52:48.722" v="7295" actId="22"/>
          <ac:spMkLst>
            <pc:docMk/>
            <pc:sldMk cId="1707079344" sldId="458"/>
            <ac:spMk id="8" creationId="{AFC3811F-9079-4EB3-BB22-9C5311232CAD}"/>
          </ac:spMkLst>
        </pc:spChg>
        <pc:spChg chg="add mod">
          <ac:chgData name="L BY" userId="ae3d450c071d8e39" providerId="LiveId" clId="{A623F091-B309-47AA-BEAC-EE76ADB7B1C3}" dt="2022-01-22T22:18:32.666" v="7838" actId="20577"/>
          <ac:spMkLst>
            <pc:docMk/>
            <pc:sldMk cId="1707079344" sldId="458"/>
            <ac:spMk id="10" creationId="{075A5968-8186-418A-A7F8-8B760F2BAF56}"/>
          </ac:spMkLst>
        </pc:spChg>
        <pc:spChg chg="add mod">
          <ac:chgData name="L BY" userId="ae3d450c071d8e39" providerId="LiveId" clId="{A623F091-B309-47AA-BEAC-EE76ADB7B1C3}" dt="2022-01-22T22:03:48.714" v="7586" actId="1076"/>
          <ac:spMkLst>
            <pc:docMk/>
            <pc:sldMk cId="1707079344" sldId="458"/>
            <ac:spMk id="27" creationId="{6FE049B1-656E-4DAA-9D5E-9159CB23D291}"/>
          </ac:spMkLst>
        </pc:spChg>
        <pc:spChg chg="add mod">
          <ac:chgData name="L BY" userId="ae3d450c071d8e39" providerId="LiveId" clId="{A623F091-B309-47AA-BEAC-EE76ADB7B1C3}" dt="2022-01-22T22:03:53.602" v="7587" actId="1076"/>
          <ac:spMkLst>
            <pc:docMk/>
            <pc:sldMk cId="1707079344" sldId="458"/>
            <ac:spMk id="28" creationId="{F40BC166-3338-4F59-8D94-11A453A08573}"/>
          </ac:spMkLst>
        </pc:spChg>
        <pc:spChg chg="add mod">
          <ac:chgData name="L BY" userId="ae3d450c071d8e39" providerId="LiveId" clId="{A623F091-B309-47AA-BEAC-EE76ADB7B1C3}" dt="2022-01-22T22:03:42.531" v="7584" actId="1076"/>
          <ac:spMkLst>
            <pc:docMk/>
            <pc:sldMk cId="1707079344" sldId="458"/>
            <ac:spMk id="29" creationId="{12F6B24E-2A8A-4879-B3C3-243AE55A983F}"/>
          </ac:spMkLst>
        </pc:spChg>
        <pc:spChg chg="add del mod">
          <ac:chgData name="L BY" userId="ae3d450c071d8e39" providerId="LiveId" clId="{A623F091-B309-47AA-BEAC-EE76ADB7B1C3}" dt="2022-01-22T22:07:55.340" v="7616" actId="478"/>
          <ac:spMkLst>
            <pc:docMk/>
            <pc:sldMk cId="1707079344" sldId="458"/>
            <ac:spMk id="30" creationId="{DE3C9F63-C68F-4DB9-A681-2CB6E6C31E29}"/>
          </ac:spMkLst>
        </pc:spChg>
        <pc:spChg chg="add mod">
          <ac:chgData name="L BY" userId="ae3d450c071d8e39" providerId="LiveId" clId="{A623F091-B309-47AA-BEAC-EE76ADB7B1C3}" dt="2022-01-22T22:10:51.255" v="7667" actId="1037"/>
          <ac:spMkLst>
            <pc:docMk/>
            <pc:sldMk cId="1707079344" sldId="458"/>
            <ac:spMk id="31" creationId="{C9900F57-B674-4822-B482-571E9671635E}"/>
          </ac:spMkLst>
        </pc:spChg>
        <pc:spChg chg="add del mod">
          <ac:chgData name="L BY" userId="ae3d450c071d8e39" providerId="LiveId" clId="{A623F091-B309-47AA-BEAC-EE76ADB7B1C3}" dt="2022-01-22T22:10:17.847" v="7651"/>
          <ac:spMkLst>
            <pc:docMk/>
            <pc:sldMk cId="1707079344" sldId="458"/>
            <ac:spMk id="32" creationId="{2A75CB1B-1AB9-412C-BF54-05FDE3E268F1}"/>
          </ac:spMkLst>
        </pc:spChg>
        <pc:spChg chg="add del mod">
          <ac:chgData name="L BY" userId="ae3d450c071d8e39" providerId="LiveId" clId="{A623F091-B309-47AA-BEAC-EE76ADB7B1C3}" dt="2022-01-22T22:10:14.719" v="7649"/>
          <ac:spMkLst>
            <pc:docMk/>
            <pc:sldMk cId="1707079344" sldId="458"/>
            <ac:spMk id="33" creationId="{4EFAEA9A-FFFD-4C90-9200-3726DB320FAB}"/>
          </ac:spMkLst>
        </pc:spChg>
        <pc:spChg chg="add mod">
          <ac:chgData name="L BY" userId="ae3d450c071d8e39" providerId="LiveId" clId="{A623F091-B309-47AA-BEAC-EE76ADB7B1C3}" dt="2022-01-22T22:10:41.305" v="7663" actId="1076"/>
          <ac:spMkLst>
            <pc:docMk/>
            <pc:sldMk cId="1707079344" sldId="458"/>
            <ac:spMk id="34" creationId="{7275CA98-1756-4F10-AE17-151647656821}"/>
          </ac:spMkLst>
        </pc:spChg>
        <pc:spChg chg="add mod">
          <ac:chgData name="L BY" userId="ae3d450c071d8e39" providerId="LiveId" clId="{A623F091-B309-47AA-BEAC-EE76ADB7B1C3}" dt="2022-01-22T22:10:45.561" v="7665" actId="1076"/>
          <ac:spMkLst>
            <pc:docMk/>
            <pc:sldMk cId="1707079344" sldId="458"/>
            <ac:spMk id="35" creationId="{BCC4D35F-1174-4A41-ADC1-CBE812F5E97D}"/>
          </ac:spMkLst>
        </pc:spChg>
        <pc:spChg chg="add mod">
          <ac:chgData name="L BY" userId="ae3d450c071d8e39" providerId="LiveId" clId="{A623F091-B309-47AA-BEAC-EE76ADB7B1C3}" dt="2022-01-22T22:16:34.912" v="7798" actId="1038"/>
          <ac:spMkLst>
            <pc:docMk/>
            <pc:sldMk cId="1707079344" sldId="458"/>
            <ac:spMk id="49" creationId="{192F7DBD-E187-4820-9123-9B04CC346444}"/>
          </ac:spMkLst>
        </pc:spChg>
        <pc:spChg chg="add mod">
          <ac:chgData name="L BY" userId="ae3d450c071d8e39" providerId="LiveId" clId="{A623F091-B309-47AA-BEAC-EE76ADB7B1C3}" dt="2022-01-22T22:16:34.912" v="7798" actId="1038"/>
          <ac:spMkLst>
            <pc:docMk/>
            <pc:sldMk cId="1707079344" sldId="458"/>
            <ac:spMk id="50" creationId="{215FA5CB-4D07-4D95-83CB-1AB28C5C2CF4}"/>
          </ac:spMkLst>
        </pc:spChg>
        <pc:spChg chg="add mod">
          <ac:chgData name="L BY" userId="ae3d450c071d8e39" providerId="LiveId" clId="{A623F091-B309-47AA-BEAC-EE76ADB7B1C3}" dt="2022-01-22T22:17:05.518" v="7802" actId="208"/>
          <ac:spMkLst>
            <pc:docMk/>
            <pc:sldMk cId="1707079344" sldId="458"/>
            <ac:spMk id="58" creationId="{34955FEB-5778-45AC-B6CB-C0D3A53BE6B0}"/>
          </ac:spMkLst>
        </pc:spChg>
        <pc:spChg chg="add mod">
          <ac:chgData name="L BY" userId="ae3d450c071d8e39" providerId="LiveId" clId="{A623F091-B309-47AA-BEAC-EE76ADB7B1C3}" dt="2022-01-22T22:17:23.615" v="7811" actId="1076"/>
          <ac:spMkLst>
            <pc:docMk/>
            <pc:sldMk cId="1707079344" sldId="458"/>
            <ac:spMk id="59" creationId="{F75B9BBC-D0B7-4DB4-9ADF-E1F1A04A3471}"/>
          </ac:spMkLst>
        </pc:spChg>
        <pc:graphicFrameChg chg="add del mod modGraphic">
          <ac:chgData name="L BY" userId="ae3d450c071d8e39" providerId="LiveId" clId="{A623F091-B309-47AA-BEAC-EE76ADB7B1C3}" dt="2022-01-22T22:03:36.049" v="7580" actId="478"/>
          <ac:graphicFrameMkLst>
            <pc:docMk/>
            <pc:sldMk cId="1707079344" sldId="458"/>
            <ac:graphicFrameMk id="11" creationId="{19DA8AE5-80E2-40B5-AE22-0AE6CE7B5CA8}"/>
          </ac:graphicFrameMkLst>
        </pc:graphicFrameChg>
        <pc:graphicFrameChg chg="add mod modGraphic">
          <ac:chgData name="L BY" userId="ae3d450c071d8e39" providerId="LiveId" clId="{A623F091-B309-47AA-BEAC-EE76ADB7B1C3}" dt="2022-01-22T22:14:14.006" v="7736" actId="207"/>
          <ac:graphicFrameMkLst>
            <pc:docMk/>
            <pc:sldMk cId="1707079344" sldId="458"/>
            <ac:graphicFrameMk id="12" creationId="{848BA5E4-EBEA-47EC-841A-E559EDC38DF8}"/>
          </ac:graphicFrameMkLst>
        </pc:graphicFrameChg>
        <pc:graphicFrameChg chg="add del mod">
          <ac:chgData name="L BY" userId="ae3d450c071d8e39" providerId="LiveId" clId="{A623F091-B309-47AA-BEAC-EE76ADB7B1C3}" dt="2022-01-22T21:58:21.632" v="7458" actId="478"/>
          <ac:graphicFrameMkLst>
            <pc:docMk/>
            <pc:sldMk cId="1707079344" sldId="458"/>
            <ac:graphicFrameMk id="13" creationId="{9D32ABE9-EA9B-4382-946C-35C414836386}"/>
          </ac:graphicFrameMkLst>
        </pc:graphicFrameChg>
        <pc:graphicFrameChg chg="add del mod">
          <ac:chgData name="L BY" userId="ae3d450c071d8e39" providerId="LiveId" clId="{A623F091-B309-47AA-BEAC-EE76ADB7B1C3}" dt="2022-01-22T21:58:21.632" v="7458" actId="478"/>
          <ac:graphicFrameMkLst>
            <pc:docMk/>
            <pc:sldMk cId="1707079344" sldId="458"/>
            <ac:graphicFrameMk id="14" creationId="{D7B02657-67F8-4D05-BB98-5088102F22CD}"/>
          </ac:graphicFrameMkLst>
        </pc:graphicFrameChg>
        <pc:graphicFrameChg chg="add del mod">
          <ac:chgData name="L BY" userId="ae3d450c071d8e39" providerId="LiveId" clId="{A623F091-B309-47AA-BEAC-EE76ADB7B1C3}" dt="2022-01-22T22:01:06.885" v="7570" actId="478"/>
          <ac:graphicFrameMkLst>
            <pc:docMk/>
            <pc:sldMk cId="1707079344" sldId="458"/>
            <ac:graphicFrameMk id="18" creationId="{87793D14-21F2-44BB-B768-6D18A06D3C4E}"/>
          </ac:graphicFrameMkLst>
        </pc:graphicFrameChg>
        <pc:graphicFrameChg chg="add del mod">
          <ac:chgData name="L BY" userId="ae3d450c071d8e39" providerId="LiveId" clId="{A623F091-B309-47AA-BEAC-EE76ADB7B1C3}" dt="2022-01-22T22:01:06.885" v="7570" actId="478"/>
          <ac:graphicFrameMkLst>
            <pc:docMk/>
            <pc:sldMk cId="1707079344" sldId="458"/>
            <ac:graphicFrameMk id="19" creationId="{B57F0A20-D2F8-43E4-BA68-CF54128DCDB9}"/>
          </ac:graphicFrameMkLst>
        </pc:graphicFrameChg>
        <pc:graphicFrameChg chg="add del mod">
          <ac:chgData name="L BY" userId="ae3d450c071d8e39" providerId="LiveId" clId="{A623F091-B309-47AA-BEAC-EE76ADB7B1C3}" dt="2022-01-22T22:01:06.885" v="7570" actId="478"/>
          <ac:graphicFrameMkLst>
            <pc:docMk/>
            <pc:sldMk cId="1707079344" sldId="458"/>
            <ac:graphicFrameMk id="20" creationId="{A12C3370-B262-4B2A-B6AA-1955125D26FD}"/>
          </ac:graphicFrameMkLst>
        </pc:graphicFrameChg>
        <pc:graphicFrameChg chg="add del mod">
          <ac:chgData name="L BY" userId="ae3d450c071d8e39" providerId="LiveId" clId="{A623F091-B309-47AA-BEAC-EE76ADB7B1C3}" dt="2022-01-22T22:01:06.885" v="7570" actId="478"/>
          <ac:graphicFrameMkLst>
            <pc:docMk/>
            <pc:sldMk cId="1707079344" sldId="458"/>
            <ac:graphicFrameMk id="21" creationId="{4FC59F24-8F20-4C6A-A3DB-8AB86C473C06}"/>
          </ac:graphicFrameMkLst>
        </pc:graphicFrameChg>
        <pc:graphicFrameChg chg="add del mod">
          <ac:chgData name="L BY" userId="ae3d450c071d8e39" providerId="LiveId" clId="{A623F091-B309-47AA-BEAC-EE76ADB7B1C3}" dt="2022-01-22T22:03:37.999" v="7581" actId="478"/>
          <ac:graphicFrameMkLst>
            <pc:docMk/>
            <pc:sldMk cId="1707079344" sldId="458"/>
            <ac:graphicFrameMk id="23" creationId="{61F4CC42-EFED-48A2-938C-93328C2D309C}"/>
          </ac:graphicFrameMkLst>
        </pc:graphicFrameChg>
        <pc:graphicFrameChg chg="add mod modGraphic">
          <ac:chgData name="L BY" userId="ae3d450c071d8e39" providerId="LiveId" clId="{A623F091-B309-47AA-BEAC-EE76ADB7B1C3}" dt="2022-01-22T22:13:54.706" v="7729" actId="207"/>
          <ac:graphicFrameMkLst>
            <pc:docMk/>
            <pc:sldMk cId="1707079344" sldId="458"/>
            <ac:graphicFrameMk id="24" creationId="{69287EC7-1374-4030-8C18-C2CCEDFDCB32}"/>
          </ac:graphicFrameMkLst>
        </pc:graphicFrameChg>
        <pc:graphicFrameChg chg="add del mod">
          <ac:chgData name="L BY" userId="ae3d450c071d8e39" providerId="LiveId" clId="{A623F091-B309-47AA-BEAC-EE76ADB7B1C3}" dt="2022-01-22T22:03:39.039" v="7582" actId="478"/>
          <ac:graphicFrameMkLst>
            <pc:docMk/>
            <pc:sldMk cId="1707079344" sldId="458"/>
            <ac:graphicFrameMk id="25" creationId="{DC91FC4D-4852-4405-9732-C6DB2C298758}"/>
          </ac:graphicFrameMkLst>
        </pc:graphicFrameChg>
        <pc:graphicFrameChg chg="add mod modGraphic">
          <ac:chgData name="L BY" userId="ae3d450c071d8e39" providerId="LiveId" clId="{A623F091-B309-47AA-BEAC-EE76ADB7B1C3}" dt="2022-01-22T22:14:03.615" v="7733" actId="207"/>
          <ac:graphicFrameMkLst>
            <pc:docMk/>
            <pc:sldMk cId="1707079344" sldId="458"/>
            <ac:graphicFrameMk id="26" creationId="{E17921BC-3A75-4FD5-807E-3D194C9550A0}"/>
          </ac:graphicFrameMkLst>
        </pc:graphicFrameChg>
        <pc:graphicFrameChg chg="add mod modGraphic">
          <ac:chgData name="L BY" userId="ae3d450c071d8e39" providerId="LiveId" clId="{A623F091-B309-47AA-BEAC-EE76ADB7B1C3}" dt="2022-01-22T22:16:34.912" v="7798" actId="1038"/>
          <ac:graphicFrameMkLst>
            <pc:docMk/>
            <pc:sldMk cId="1707079344" sldId="458"/>
            <ac:graphicFrameMk id="48" creationId="{72235F55-B7AB-4CFE-832D-8F4685DAA38A}"/>
          </ac:graphicFrameMkLst>
        </pc:graphicFrameChg>
        <pc:picChg chg="add mod">
          <ac:chgData name="L BY" userId="ae3d450c071d8e39" providerId="LiveId" clId="{A623F091-B309-47AA-BEAC-EE76ADB7B1C3}" dt="2022-01-22T22:16:07.712" v="7776" actId="1076"/>
          <ac:picMkLst>
            <pc:docMk/>
            <pc:sldMk cId="1707079344" sldId="458"/>
            <ac:picMk id="15" creationId="{968B4AA7-2B6E-48F1-9B08-E5BD991CA850}"/>
          </ac:picMkLst>
        </pc:picChg>
        <pc:picChg chg="add mod">
          <ac:chgData name="L BY" userId="ae3d450c071d8e39" providerId="LiveId" clId="{A623F091-B309-47AA-BEAC-EE76ADB7B1C3}" dt="2022-01-22T22:16:01.121" v="7774" actId="1076"/>
          <ac:picMkLst>
            <pc:docMk/>
            <pc:sldMk cId="1707079344" sldId="458"/>
            <ac:picMk id="16" creationId="{D7D10376-883D-462A-9D0B-B2EDACBD3248}"/>
          </ac:picMkLst>
        </pc:picChg>
        <pc:picChg chg="add mod">
          <ac:chgData name="L BY" userId="ae3d450c071d8e39" providerId="LiveId" clId="{A623F091-B309-47AA-BEAC-EE76ADB7B1C3}" dt="2022-01-22T22:16:04.458" v="7775" actId="1076"/>
          <ac:picMkLst>
            <pc:docMk/>
            <pc:sldMk cId="1707079344" sldId="458"/>
            <ac:picMk id="17" creationId="{3C451869-B87B-4263-86C5-A2113A9F3FED}"/>
          </ac:picMkLst>
        </pc:picChg>
        <pc:picChg chg="add mod">
          <ac:chgData name="L BY" userId="ae3d450c071d8e39" providerId="LiveId" clId="{A623F091-B309-47AA-BEAC-EE76ADB7B1C3}" dt="2022-01-22T22:15:57.945" v="7773" actId="1076"/>
          <ac:picMkLst>
            <pc:docMk/>
            <pc:sldMk cId="1707079344" sldId="458"/>
            <ac:picMk id="22" creationId="{ADD27AE5-58A6-4026-9985-084161E75BA1}"/>
          </ac:picMkLst>
        </pc:picChg>
        <pc:cxnChg chg="add mod">
          <ac:chgData name="L BY" userId="ae3d450c071d8e39" providerId="LiveId" clId="{A623F091-B309-47AA-BEAC-EE76ADB7B1C3}" dt="2022-01-22T22:11:14.684" v="7669" actId="14100"/>
          <ac:cxnSpMkLst>
            <pc:docMk/>
            <pc:sldMk cId="1707079344" sldId="458"/>
            <ac:cxnSpMk id="37" creationId="{CCC89140-0320-48F2-B271-75C5AE2D0E02}"/>
          </ac:cxnSpMkLst>
        </pc:cxnChg>
        <pc:cxnChg chg="add mod">
          <ac:chgData name="L BY" userId="ae3d450c071d8e39" providerId="LiveId" clId="{A623F091-B309-47AA-BEAC-EE76ADB7B1C3}" dt="2022-01-22T22:12:05.375" v="7691" actId="14100"/>
          <ac:cxnSpMkLst>
            <pc:docMk/>
            <pc:sldMk cId="1707079344" sldId="458"/>
            <ac:cxnSpMk id="39" creationId="{B68DDD90-9ECF-4F46-9A5A-514EAB690D2D}"/>
          </ac:cxnSpMkLst>
        </pc:cxnChg>
        <pc:cxnChg chg="add mod">
          <ac:chgData name="L BY" userId="ae3d450c071d8e39" providerId="LiveId" clId="{A623F091-B309-47AA-BEAC-EE76ADB7B1C3}" dt="2022-01-22T22:11:34.419" v="7676" actId="1035"/>
          <ac:cxnSpMkLst>
            <pc:docMk/>
            <pc:sldMk cId="1707079344" sldId="458"/>
            <ac:cxnSpMk id="41" creationId="{69BBCC77-1782-4741-952A-964DCE24B72D}"/>
          </ac:cxnSpMkLst>
        </pc:cxnChg>
        <pc:cxnChg chg="add mod">
          <ac:chgData name="L BY" userId="ae3d450c071d8e39" providerId="LiveId" clId="{A623F091-B309-47AA-BEAC-EE76ADB7B1C3}" dt="2022-01-22T22:12:03.406" v="7690" actId="14100"/>
          <ac:cxnSpMkLst>
            <pc:docMk/>
            <pc:sldMk cId="1707079344" sldId="458"/>
            <ac:cxnSpMk id="42" creationId="{54CC7EA2-7830-449F-9497-5DC158952711}"/>
          </ac:cxnSpMkLst>
        </pc:cxnChg>
        <pc:cxnChg chg="add mod">
          <ac:chgData name="L BY" userId="ae3d450c071d8e39" providerId="LiveId" clId="{A623F091-B309-47AA-BEAC-EE76ADB7B1C3}" dt="2022-01-22T22:11:51.055" v="7686" actId="1035"/>
          <ac:cxnSpMkLst>
            <pc:docMk/>
            <pc:sldMk cId="1707079344" sldId="458"/>
            <ac:cxnSpMk id="43" creationId="{B8AD77F6-A71B-4CFA-92F7-4B6FD5483D25}"/>
          </ac:cxnSpMkLst>
        </pc:cxnChg>
        <pc:cxnChg chg="add mod">
          <ac:chgData name="L BY" userId="ae3d450c071d8e39" providerId="LiveId" clId="{A623F091-B309-47AA-BEAC-EE76ADB7B1C3}" dt="2022-01-22T22:12:00.966" v="7689" actId="14100"/>
          <ac:cxnSpMkLst>
            <pc:docMk/>
            <pc:sldMk cId="1707079344" sldId="458"/>
            <ac:cxnSpMk id="44" creationId="{A15CD02A-31E1-467A-A568-5AE00291054E}"/>
          </ac:cxnSpMkLst>
        </pc:cxnChg>
        <pc:cxnChg chg="add mod">
          <ac:chgData name="L BY" userId="ae3d450c071d8e39" providerId="LiveId" clId="{A623F091-B309-47AA-BEAC-EE76ADB7B1C3}" dt="2022-01-22T22:16:34.912" v="7798" actId="1038"/>
          <ac:cxnSpMkLst>
            <pc:docMk/>
            <pc:sldMk cId="1707079344" sldId="458"/>
            <ac:cxnSpMk id="51" creationId="{FD8AE3F2-F781-4540-A93E-3E53CD68AE92}"/>
          </ac:cxnSpMkLst>
        </pc:cxnChg>
        <pc:cxnChg chg="add mod">
          <ac:chgData name="L BY" userId="ae3d450c071d8e39" providerId="LiveId" clId="{A623F091-B309-47AA-BEAC-EE76ADB7B1C3}" dt="2022-01-22T22:16:34.912" v="7798" actId="1038"/>
          <ac:cxnSpMkLst>
            <pc:docMk/>
            <pc:sldMk cId="1707079344" sldId="458"/>
            <ac:cxnSpMk id="55" creationId="{2E88F78A-0806-4418-BC55-0C1F8185AAA2}"/>
          </ac:cxnSpMkLst>
        </pc:cxnChg>
        <pc:cxnChg chg="add del mod">
          <ac:chgData name="L BY" userId="ae3d450c071d8e39" providerId="LiveId" clId="{A623F091-B309-47AA-BEAC-EE76ADB7B1C3}" dt="2022-01-22T22:16:18.160" v="7778"/>
          <ac:cxnSpMkLst>
            <pc:docMk/>
            <pc:sldMk cId="1707079344" sldId="458"/>
            <ac:cxnSpMk id="57" creationId="{28F8C3C5-46D3-411B-BFD0-768F8AE09D8E}"/>
          </ac:cxnSpMkLst>
        </pc:cxnChg>
      </pc:sldChg>
      <pc:sldChg chg="addSp delSp modSp mod modNotesTx">
        <pc:chgData name="L BY" userId="ae3d450c071d8e39" providerId="LiveId" clId="{A623F091-B309-47AA-BEAC-EE76ADB7B1C3}" dt="2022-02-01T14:08:55.231" v="14466" actId="20577"/>
        <pc:sldMkLst>
          <pc:docMk/>
          <pc:sldMk cId="2883082641" sldId="458"/>
        </pc:sldMkLst>
        <pc:spChg chg="del">
          <ac:chgData name="L BY" userId="ae3d450c071d8e39" providerId="LiveId" clId="{A623F091-B309-47AA-BEAC-EE76ADB7B1C3}" dt="2022-02-01T14:06:21.052" v="14450" actId="478"/>
          <ac:spMkLst>
            <pc:docMk/>
            <pc:sldMk cId="2883082641" sldId="458"/>
            <ac:spMk id="2" creationId="{118C30B5-F473-48CC-8DE7-52D1E40A7BEB}"/>
          </ac:spMkLst>
        </pc:spChg>
        <pc:spChg chg="del">
          <ac:chgData name="L BY" userId="ae3d450c071d8e39" providerId="LiveId" clId="{A623F091-B309-47AA-BEAC-EE76ADB7B1C3}" dt="2022-01-22T23:06:01.381" v="8220" actId="478"/>
          <ac:spMkLst>
            <pc:docMk/>
            <pc:sldMk cId="2883082641" sldId="458"/>
            <ac:spMk id="5" creationId="{B75806E3-D10F-40E4-A4A7-587BC3408F50}"/>
          </ac:spMkLst>
        </pc:spChg>
        <pc:spChg chg="mod">
          <ac:chgData name="L BY" userId="ae3d450c071d8e39" providerId="LiveId" clId="{A623F091-B309-47AA-BEAC-EE76ADB7B1C3}" dt="2022-01-22T23:16:18.288" v="9212"/>
          <ac:spMkLst>
            <pc:docMk/>
            <pc:sldMk cId="2883082641" sldId="458"/>
            <ac:spMk id="6" creationId="{E464D122-7EDE-4B4C-A47D-EE4616557FBB}"/>
          </ac:spMkLst>
        </pc:spChg>
        <pc:spChg chg="add mod">
          <ac:chgData name="L BY" userId="ae3d450c071d8e39" providerId="LiveId" clId="{A623F091-B309-47AA-BEAC-EE76ADB7B1C3}" dt="2022-01-22T23:21:16.397" v="9315" actId="14100"/>
          <ac:spMkLst>
            <pc:docMk/>
            <pc:sldMk cId="2883082641" sldId="458"/>
            <ac:spMk id="9" creationId="{1B46E7E9-81D8-4A25-9723-D54F5D577C2C}"/>
          </ac:spMkLst>
        </pc:spChg>
        <pc:picChg chg="add mod">
          <ac:chgData name="L BY" userId="ae3d450c071d8e39" providerId="LiveId" clId="{A623F091-B309-47AA-BEAC-EE76ADB7B1C3}" dt="2022-01-22T23:11:12.702" v="8381" actId="1037"/>
          <ac:picMkLst>
            <pc:docMk/>
            <pc:sldMk cId="2883082641" sldId="458"/>
            <ac:picMk id="7" creationId="{1741010E-051A-4AC3-A5CA-8166ECFC7956}"/>
          </ac:picMkLst>
        </pc:picChg>
        <pc:picChg chg="add mod">
          <ac:chgData name="L BY" userId="ae3d450c071d8e39" providerId="LiveId" clId="{A623F091-B309-47AA-BEAC-EE76ADB7B1C3}" dt="2022-01-22T23:11:13.463" v="8383" actId="1038"/>
          <ac:picMkLst>
            <pc:docMk/>
            <pc:sldMk cId="2883082641" sldId="458"/>
            <ac:picMk id="8" creationId="{CBFD7EFD-3FE4-440E-A73C-4FB26B11253E}"/>
          </ac:picMkLst>
        </pc:picChg>
      </pc:sldChg>
      <pc:sldChg chg="addSp delSp modSp mod modAnim modNotesTx">
        <pc:chgData name="L BY" userId="ae3d450c071d8e39" providerId="LiveId" clId="{A623F091-B309-47AA-BEAC-EE76ADB7B1C3}" dt="2022-02-01T09:45:15.818" v="14130"/>
        <pc:sldMkLst>
          <pc:docMk/>
          <pc:sldMk cId="623552366" sldId="459"/>
        </pc:sldMkLst>
        <pc:spChg chg="add del mod">
          <ac:chgData name="L BY" userId="ae3d450c071d8e39" providerId="LiveId" clId="{A623F091-B309-47AA-BEAC-EE76ADB7B1C3}" dt="2022-02-01T09:45:15.818" v="14130"/>
          <ac:spMkLst>
            <pc:docMk/>
            <pc:sldMk cId="623552366" sldId="459"/>
            <ac:spMk id="14" creationId="{591BE09D-AC5D-4427-87B1-3F0E2B7E4609}"/>
          </ac:spMkLst>
        </pc:spChg>
        <pc:spChg chg="add del mod">
          <ac:chgData name="L BY" userId="ae3d450c071d8e39" providerId="LiveId" clId="{A623F091-B309-47AA-BEAC-EE76ADB7B1C3}" dt="2022-02-01T09:45:15.818" v="14130"/>
          <ac:spMkLst>
            <pc:docMk/>
            <pc:sldMk cId="623552366" sldId="459"/>
            <ac:spMk id="15" creationId="{BA67A994-0F98-4D51-AD0C-1402E5FA188D}"/>
          </ac:spMkLst>
        </pc:spChg>
        <pc:spChg chg="add del mod">
          <ac:chgData name="L BY" userId="ae3d450c071d8e39" providerId="LiveId" clId="{A623F091-B309-47AA-BEAC-EE76ADB7B1C3}" dt="2022-02-01T09:45:15.818" v="14130"/>
          <ac:spMkLst>
            <pc:docMk/>
            <pc:sldMk cId="623552366" sldId="459"/>
            <ac:spMk id="16" creationId="{383690A1-4E82-4A91-BE80-3A15A1F28554}"/>
          </ac:spMkLst>
        </pc:spChg>
        <pc:spChg chg="mod">
          <ac:chgData name="L BY" userId="ae3d450c071d8e39" providerId="LiveId" clId="{A623F091-B309-47AA-BEAC-EE76ADB7B1C3}" dt="2022-01-22T23:02:19.417" v="8114" actId="1038"/>
          <ac:spMkLst>
            <pc:docMk/>
            <pc:sldMk cId="623552366" sldId="459"/>
            <ac:spMk id="20" creationId="{CD6DB87C-6065-4A12-AE4A-3CFEBF266CDF}"/>
          </ac:spMkLst>
        </pc:spChg>
        <pc:spChg chg="mod">
          <ac:chgData name="L BY" userId="ae3d450c071d8e39" providerId="LiveId" clId="{A623F091-B309-47AA-BEAC-EE76ADB7B1C3}" dt="2022-01-22T23:02:14.334" v="8113" actId="1038"/>
          <ac:spMkLst>
            <pc:docMk/>
            <pc:sldMk cId="623552366" sldId="459"/>
            <ac:spMk id="21" creationId="{41C5B908-0DD0-4889-899A-E7682687F070}"/>
          </ac:spMkLst>
        </pc:spChg>
        <pc:spChg chg="mod">
          <ac:chgData name="L BY" userId="ae3d450c071d8e39" providerId="LiveId" clId="{A623F091-B309-47AA-BEAC-EE76ADB7B1C3}" dt="2022-01-22T23:02:14.334" v="8113" actId="1038"/>
          <ac:spMkLst>
            <pc:docMk/>
            <pc:sldMk cId="623552366" sldId="459"/>
            <ac:spMk id="22" creationId="{4B60C032-B56F-4741-A7E7-1CB3858BE07F}"/>
          </ac:spMkLst>
        </pc:spChg>
        <pc:spChg chg="mod">
          <ac:chgData name="L BY" userId="ae3d450c071d8e39" providerId="LiveId" clId="{A623F091-B309-47AA-BEAC-EE76ADB7B1C3}" dt="2022-01-22T23:02:21.227" v="8116" actId="1037"/>
          <ac:spMkLst>
            <pc:docMk/>
            <pc:sldMk cId="623552366" sldId="459"/>
            <ac:spMk id="23" creationId="{E8784147-FC22-48B0-926F-81138899C4F1}"/>
          </ac:spMkLst>
        </pc:spChg>
        <pc:graphicFrameChg chg="modGraphic">
          <ac:chgData name="L BY" userId="ae3d450c071d8e39" providerId="LiveId" clId="{A623F091-B309-47AA-BEAC-EE76ADB7B1C3}" dt="2022-01-22T23:02:04.547" v="8082" actId="3064"/>
          <ac:graphicFrameMkLst>
            <pc:docMk/>
            <pc:sldMk cId="623552366" sldId="459"/>
            <ac:graphicFrameMk id="5" creationId="{692FA053-D69B-4CAE-9AED-C768E920F976}"/>
          </ac:graphicFrameMkLst>
        </pc:graphicFrameChg>
      </pc:sldChg>
      <pc:sldChg chg="delSp modSp mod modNotesTx">
        <pc:chgData name="L BY" userId="ae3d450c071d8e39" providerId="LiveId" clId="{A623F091-B309-47AA-BEAC-EE76ADB7B1C3}" dt="2022-02-01T14:06:34.875" v="14452" actId="478"/>
        <pc:sldMkLst>
          <pc:docMk/>
          <pc:sldMk cId="1707079344" sldId="460"/>
        </pc:sldMkLst>
        <pc:spChg chg="del mod">
          <ac:chgData name="L BY" userId="ae3d450c071d8e39" providerId="LiveId" clId="{A623F091-B309-47AA-BEAC-EE76ADB7B1C3}" dt="2022-02-01T14:06:34.875" v="14452" actId="478"/>
          <ac:spMkLst>
            <pc:docMk/>
            <pc:sldMk cId="1707079344" sldId="460"/>
            <ac:spMk id="2" creationId="{1D44564D-E1E3-4852-BEC9-C9660BD7D720}"/>
          </ac:spMkLst>
        </pc:spChg>
        <pc:spChg chg="mod">
          <ac:chgData name="L BY" userId="ae3d450c071d8e39" providerId="LiveId" clId="{A623F091-B309-47AA-BEAC-EE76ADB7B1C3}" dt="2022-01-22T23:25:21.357" v="9334" actId="20577"/>
          <ac:spMkLst>
            <pc:docMk/>
            <pc:sldMk cId="1707079344" sldId="460"/>
            <ac:spMk id="6" creationId="{8CDA0BCC-B5D9-4562-A8E7-26A06BCA5973}"/>
          </ac:spMkLst>
        </pc:spChg>
        <pc:spChg chg="mod">
          <ac:chgData name="L BY" userId="ae3d450c071d8e39" providerId="LiveId" clId="{A623F091-B309-47AA-BEAC-EE76ADB7B1C3}" dt="2022-01-22T22:21:08.778" v="7853" actId="1076"/>
          <ac:spMkLst>
            <pc:docMk/>
            <pc:sldMk cId="1707079344" sldId="460"/>
            <ac:spMk id="10" creationId="{075A5968-8186-418A-A7F8-8B760F2BAF56}"/>
          </ac:spMkLst>
        </pc:spChg>
        <pc:spChg chg="mod">
          <ac:chgData name="L BY" userId="ae3d450c071d8e39" providerId="LiveId" clId="{A623F091-B309-47AA-BEAC-EE76ADB7B1C3}" dt="2022-01-22T23:26:03.765" v="9346" actId="20577"/>
          <ac:spMkLst>
            <pc:docMk/>
            <pc:sldMk cId="1707079344" sldId="460"/>
            <ac:spMk id="59" creationId="{F75B9BBC-D0B7-4DB4-9ADF-E1F1A04A3471}"/>
          </ac:spMkLst>
        </pc:spChg>
      </pc:sldChg>
      <pc:sldChg chg="addSp delSp modSp add mod modNotesTx">
        <pc:chgData name="L BY" userId="ae3d450c071d8e39" providerId="LiveId" clId="{A623F091-B309-47AA-BEAC-EE76ADB7B1C3}" dt="2022-02-01T11:02:45.327" v="14336"/>
        <pc:sldMkLst>
          <pc:docMk/>
          <pc:sldMk cId="3398725519" sldId="461"/>
        </pc:sldMkLst>
        <pc:spChg chg="del">
          <ac:chgData name="L BY" userId="ae3d450c071d8e39" providerId="LiveId" clId="{A623F091-B309-47AA-BEAC-EE76ADB7B1C3}" dt="2022-01-22T22:40:59.374" v="7954" actId="478"/>
          <ac:spMkLst>
            <pc:docMk/>
            <pc:sldMk cId="3398725519" sldId="461"/>
            <ac:spMk id="2" creationId="{544837DC-431C-44FA-A948-95C07B507498}"/>
          </ac:spMkLst>
        </pc:spChg>
        <pc:spChg chg="mod">
          <ac:chgData name="L BY" userId="ae3d450c071d8e39" providerId="LiveId" clId="{A623F091-B309-47AA-BEAC-EE76ADB7B1C3}" dt="2022-02-01T11:02:45.327" v="14336"/>
          <ac:spMkLst>
            <pc:docMk/>
            <pc:sldMk cId="3398725519" sldId="461"/>
            <ac:spMk id="8" creationId="{10CCC40B-A85C-4496-8E84-6E908E3B87D9}"/>
          </ac:spMkLst>
        </pc:spChg>
        <pc:spChg chg="add mod">
          <ac:chgData name="L BY" userId="ae3d450c071d8e39" providerId="LiveId" clId="{A623F091-B309-47AA-BEAC-EE76ADB7B1C3}" dt="2022-02-01T09:33:11.178" v="13997" actId="1038"/>
          <ac:spMkLst>
            <pc:docMk/>
            <pc:sldMk cId="3398725519" sldId="461"/>
            <ac:spMk id="28" creationId="{813BCFFD-2128-4C13-BE96-F15A87C45887}"/>
          </ac:spMkLst>
        </pc:spChg>
        <pc:spChg chg="add mod">
          <ac:chgData name="L BY" userId="ae3d450c071d8e39" providerId="LiveId" clId="{A623F091-B309-47AA-BEAC-EE76ADB7B1C3}" dt="2022-02-01T09:33:56.214" v="14008" actId="1036"/>
          <ac:spMkLst>
            <pc:docMk/>
            <pc:sldMk cId="3398725519" sldId="461"/>
            <ac:spMk id="29" creationId="{1536148F-4E4D-466B-97DE-73027BF2AA3C}"/>
          </ac:spMkLst>
        </pc:spChg>
        <pc:spChg chg="add mod">
          <ac:chgData name="L BY" userId="ae3d450c071d8e39" providerId="LiveId" clId="{A623F091-B309-47AA-BEAC-EE76ADB7B1C3}" dt="2022-02-01T09:34:43.722" v="14022" actId="1038"/>
          <ac:spMkLst>
            <pc:docMk/>
            <pc:sldMk cId="3398725519" sldId="461"/>
            <ac:spMk id="30" creationId="{5C19B6BE-A202-4E5C-9ADC-FBDD1673D4A6}"/>
          </ac:spMkLst>
        </pc:spChg>
        <pc:spChg chg="add mod">
          <ac:chgData name="L BY" userId="ae3d450c071d8e39" providerId="LiveId" clId="{A623F091-B309-47AA-BEAC-EE76ADB7B1C3}" dt="2022-02-01T09:34:31.062" v="14021" actId="1038"/>
          <ac:spMkLst>
            <pc:docMk/>
            <pc:sldMk cId="3398725519" sldId="461"/>
            <ac:spMk id="31" creationId="{D7E7E03F-039C-4F0E-8CDE-80D884392A12}"/>
          </ac:spMkLst>
        </pc:spChg>
        <pc:spChg chg="add mod">
          <ac:chgData name="L BY" userId="ae3d450c071d8e39" providerId="LiveId" clId="{A623F091-B309-47AA-BEAC-EE76ADB7B1C3}" dt="2022-02-01T09:37:11.296" v="14093" actId="1076"/>
          <ac:spMkLst>
            <pc:docMk/>
            <pc:sldMk cId="3398725519" sldId="461"/>
            <ac:spMk id="32" creationId="{74FF4129-3A3E-43E4-A872-20A9919C346D}"/>
          </ac:spMkLst>
        </pc:spChg>
        <pc:spChg chg="add mod">
          <ac:chgData name="L BY" userId="ae3d450c071d8e39" providerId="LiveId" clId="{A623F091-B309-47AA-BEAC-EE76ADB7B1C3}" dt="2022-02-01T09:37:18.955" v="14095" actId="1076"/>
          <ac:spMkLst>
            <pc:docMk/>
            <pc:sldMk cId="3398725519" sldId="461"/>
            <ac:spMk id="33" creationId="{7BD25798-729A-456B-82D2-13399A4F221C}"/>
          </ac:spMkLst>
        </pc:spChg>
        <pc:spChg chg="add mod">
          <ac:chgData name="L BY" userId="ae3d450c071d8e39" providerId="LiveId" clId="{A623F091-B309-47AA-BEAC-EE76ADB7B1C3}" dt="2022-02-01T09:37:26.983" v="14099" actId="1038"/>
          <ac:spMkLst>
            <pc:docMk/>
            <pc:sldMk cId="3398725519" sldId="461"/>
            <ac:spMk id="34" creationId="{88EF6981-6990-4663-A6BB-93FBEB85D3DD}"/>
          </ac:spMkLst>
        </pc:spChg>
        <pc:spChg chg="add mod">
          <ac:chgData name="L BY" userId="ae3d450c071d8e39" providerId="LiveId" clId="{A623F091-B309-47AA-BEAC-EE76ADB7B1C3}" dt="2022-02-01T09:37:43.712" v="14103" actId="1076"/>
          <ac:spMkLst>
            <pc:docMk/>
            <pc:sldMk cId="3398725519" sldId="461"/>
            <ac:spMk id="36" creationId="{675F70E0-8A63-4BB0-A2FC-1B4BB8C8C1AD}"/>
          </ac:spMkLst>
        </pc:spChg>
        <pc:spChg chg="mod topLvl">
          <ac:chgData name="L BY" userId="ae3d450c071d8e39" providerId="LiveId" clId="{A623F091-B309-47AA-BEAC-EE76ADB7B1C3}" dt="2022-01-22T22:40:39.320" v="7947" actId="1076"/>
          <ac:spMkLst>
            <pc:docMk/>
            <pc:sldMk cId="3398725519" sldId="461"/>
            <ac:spMk id="37" creationId="{F9A0F4B6-69C4-4F8F-8DD2-40EEC4622BF3}"/>
          </ac:spMkLst>
        </pc:spChg>
        <pc:spChg chg="mod topLvl">
          <ac:chgData name="L BY" userId="ae3d450c071d8e39" providerId="LiveId" clId="{A623F091-B309-47AA-BEAC-EE76ADB7B1C3}" dt="2022-01-22T22:40:52.529" v="7951" actId="1076"/>
          <ac:spMkLst>
            <pc:docMk/>
            <pc:sldMk cId="3398725519" sldId="461"/>
            <ac:spMk id="38" creationId="{A1394295-4011-45A4-958B-73DBFF093A3E}"/>
          </ac:spMkLst>
        </pc:spChg>
        <pc:spChg chg="mod topLvl">
          <ac:chgData name="L BY" userId="ae3d450c071d8e39" providerId="LiveId" clId="{A623F091-B309-47AA-BEAC-EE76ADB7B1C3}" dt="2022-01-22T22:40:01.050" v="7942" actId="165"/>
          <ac:spMkLst>
            <pc:docMk/>
            <pc:sldMk cId="3398725519" sldId="461"/>
            <ac:spMk id="41" creationId="{A8F9B7EE-A474-45AA-AC6F-56C109900D45}"/>
          </ac:spMkLst>
        </pc:spChg>
        <pc:spChg chg="mod topLvl">
          <ac:chgData name="L BY" userId="ae3d450c071d8e39" providerId="LiveId" clId="{A623F091-B309-47AA-BEAC-EE76ADB7B1C3}" dt="2022-01-22T22:40:01.050" v="7942" actId="165"/>
          <ac:spMkLst>
            <pc:docMk/>
            <pc:sldMk cId="3398725519" sldId="461"/>
            <ac:spMk id="42" creationId="{EB32EF4C-6AB9-496C-95C5-8B19657A3F9D}"/>
          </ac:spMkLst>
        </pc:spChg>
        <pc:spChg chg="mod topLvl">
          <ac:chgData name="L BY" userId="ae3d450c071d8e39" providerId="LiveId" clId="{A623F091-B309-47AA-BEAC-EE76ADB7B1C3}" dt="2022-01-22T22:40:01.050" v="7942" actId="165"/>
          <ac:spMkLst>
            <pc:docMk/>
            <pc:sldMk cId="3398725519" sldId="461"/>
            <ac:spMk id="43" creationId="{7DE97AB5-88DD-4690-AD91-7BD4778ED8F5}"/>
          </ac:spMkLst>
        </pc:spChg>
        <pc:spChg chg="mod topLvl">
          <ac:chgData name="L BY" userId="ae3d450c071d8e39" providerId="LiveId" clId="{A623F091-B309-47AA-BEAC-EE76ADB7B1C3}" dt="2022-01-22T22:40:01.050" v="7942" actId="165"/>
          <ac:spMkLst>
            <pc:docMk/>
            <pc:sldMk cId="3398725519" sldId="461"/>
            <ac:spMk id="44" creationId="{9BBEA56C-BBB5-42C3-B206-A63992DD7803}"/>
          </ac:spMkLst>
        </pc:spChg>
        <pc:spChg chg="mod topLvl">
          <ac:chgData name="L BY" userId="ae3d450c071d8e39" providerId="LiveId" clId="{A623F091-B309-47AA-BEAC-EE76ADB7B1C3}" dt="2022-01-22T22:40:01.050" v="7942" actId="165"/>
          <ac:spMkLst>
            <pc:docMk/>
            <pc:sldMk cId="3398725519" sldId="461"/>
            <ac:spMk id="45" creationId="{B612DFA1-8C70-4C9B-8C1C-5B817DBA1504}"/>
          </ac:spMkLst>
        </pc:spChg>
        <pc:spChg chg="mod topLvl">
          <ac:chgData name="L BY" userId="ae3d450c071d8e39" providerId="LiveId" clId="{A623F091-B309-47AA-BEAC-EE76ADB7B1C3}" dt="2022-01-22T22:40:01.050" v="7942" actId="165"/>
          <ac:spMkLst>
            <pc:docMk/>
            <pc:sldMk cId="3398725519" sldId="461"/>
            <ac:spMk id="46" creationId="{98A5DABB-FE41-492C-A8DA-DDF5587AD5CC}"/>
          </ac:spMkLst>
        </pc:spChg>
        <pc:spChg chg="mod topLvl">
          <ac:chgData name="L BY" userId="ae3d450c071d8e39" providerId="LiveId" clId="{A623F091-B309-47AA-BEAC-EE76ADB7B1C3}" dt="2022-01-22T22:40:01.050" v="7942" actId="165"/>
          <ac:spMkLst>
            <pc:docMk/>
            <pc:sldMk cId="3398725519" sldId="461"/>
            <ac:spMk id="47" creationId="{3BBC6F03-CDAC-444E-8C02-743DA5F4D30E}"/>
          </ac:spMkLst>
        </pc:spChg>
        <pc:spChg chg="mod topLvl">
          <ac:chgData name="L BY" userId="ae3d450c071d8e39" providerId="LiveId" clId="{A623F091-B309-47AA-BEAC-EE76ADB7B1C3}" dt="2022-01-22T22:40:01.050" v="7942" actId="165"/>
          <ac:spMkLst>
            <pc:docMk/>
            <pc:sldMk cId="3398725519" sldId="461"/>
            <ac:spMk id="48" creationId="{6E085A84-8581-46C5-B8E1-843626186795}"/>
          </ac:spMkLst>
        </pc:spChg>
        <pc:spChg chg="mod topLvl">
          <ac:chgData name="L BY" userId="ae3d450c071d8e39" providerId="LiveId" clId="{A623F091-B309-47AA-BEAC-EE76ADB7B1C3}" dt="2022-01-22T22:59:34.688" v="8074" actId="1076"/>
          <ac:spMkLst>
            <pc:docMk/>
            <pc:sldMk cId="3398725519" sldId="461"/>
            <ac:spMk id="49" creationId="{DDB6067B-D430-4730-BF7F-CBF8B47D6321}"/>
          </ac:spMkLst>
        </pc:spChg>
        <pc:spChg chg="del mod topLvl">
          <ac:chgData name="L BY" userId="ae3d450c071d8e39" providerId="LiveId" clId="{A623F091-B309-47AA-BEAC-EE76ADB7B1C3}" dt="2022-01-22T22:41:07.485" v="7957" actId="478"/>
          <ac:spMkLst>
            <pc:docMk/>
            <pc:sldMk cId="3398725519" sldId="461"/>
            <ac:spMk id="50" creationId="{8BCD792C-CC09-4ABA-A906-3CD7B678CF5C}"/>
          </ac:spMkLst>
        </pc:spChg>
        <pc:spChg chg="add mod">
          <ac:chgData name="L BY" userId="ae3d450c071d8e39" providerId="LiveId" clId="{A623F091-B309-47AA-BEAC-EE76ADB7B1C3}" dt="2022-01-22T22:59:40.888" v="8077" actId="1076"/>
          <ac:spMkLst>
            <pc:docMk/>
            <pc:sldMk cId="3398725519" sldId="461"/>
            <ac:spMk id="53" creationId="{F64B2364-F58F-470B-8CF6-78A714D41473}"/>
          </ac:spMkLst>
        </pc:spChg>
        <pc:grpChg chg="del mod">
          <ac:chgData name="L BY" userId="ae3d450c071d8e39" providerId="LiveId" clId="{A623F091-B309-47AA-BEAC-EE76ADB7B1C3}" dt="2022-01-22T22:40:01.050" v="7942" actId="165"/>
          <ac:grpSpMkLst>
            <pc:docMk/>
            <pc:sldMk cId="3398725519" sldId="461"/>
            <ac:grpSpMk id="5" creationId="{902DE597-5D91-4D57-B0BD-B1AF80D923EC}"/>
          </ac:grpSpMkLst>
        </pc:grpChg>
        <pc:picChg chg="del">
          <ac:chgData name="L BY" userId="ae3d450c071d8e39" providerId="LiveId" clId="{A623F091-B309-47AA-BEAC-EE76ADB7B1C3}" dt="2022-01-22T22:36:20.664" v="7919" actId="478"/>
          <ac:picMkLst>
            <pc:docMk/>
            <pc:sldMk cId="3398725519" sldId="461"/>
            <ac:picMk id="31" creationId="{3FF8DD29-6EC7-463A-A15D-36D6DC734CD6}"/>
          </ac:picMkLst>
        </pc:picChg>
        <pc:picChg chg="del mod">
          <ac:chgData name="L BY" userId="ae3d450c071d8e39" providerId="LiveId" clId="{A623F091-B309-47AA-BEAC-EE76ADB7B1C3}" dt="2022-01-22T22:39:34.798" v="7936" actId="478"/>
          <ac:picMkLst>
            <pc:docMk/>
            <pc:sldMk cId="3398725519" sldId="461"/>
            <ac:picMk id="32" creationId="{C4288D66-3CB7-4CBB-B099-85DC92062DDF}"/>
          </ac:picMkLst>
        </pc:picChg>
        <pc:picChg chg="del mod">
          <ac:chgData name="L BY" userId="ae3d450c071d8e39" providerId="LiveId" clId="{A623F091-B309-47AA-BEAC-EE76ADB7B1C3}" dt="2022-01-22T22:39:16.378" v="7929" actId="478"/>
          <ac:picMkLst>
            <pc:docMk/>
            <pc:sldMk cId="3398725519" sldId="461"/>
            <ac:picMk id="33" creationId="{5DE44045-7635-484E-AC5C-B5254ED36A2E}"/>
          </ac:picMkLst>
        </pc:picChg>
        <pc:picChg chg="del mod topLvl">
          <ac:chgData name="L BY" userId="ae3d450c071d8e39" providerId="LiveId" clId="{A623F091-B309-47AA-BEAC-EE76ADB7B1C3}" dt="2022-01-22T22:45:10.141" v="7959" actId="478"/>
          <ac:picMkLst>
            <pc:docMk/>
            <pc:sldMk cId="3398725519" sldId="461"/>
            <ac:picMk id="34" creationId="{E0AD6937-1311-4FE1-A97A-220222EE7609}"/>
          </ac:picMkLst>
        </pc:picChg>
        <pc:picChg chg="add del mod">
          <ac:chgData name="L BY" userId="ae3d450c071d8e39" providerId="LiveId" clId="{A623F091-B309-47AA-BEAC-EE76ADB7B1C3}" dt="2022-02-01T09:37:33.633" v="14101"/>
          <ac:picMkLst>
            <pc:docMk/>
            <pc:sldMk cId="3398725519" sldId="461"/>
            <ac:picMk id="35" creationId="{1CD43336-827B-496A-ACF5-480331C46040}"/>
          </ac:picMkLst>
        </pc:picChg>
        <pc:picChg chg="del mod topLvl">
          <ac:chgData name="L BY" userId="ae3d450c071d8e39" providerId="LiveId" clId="{A623F091-B309-47AA-BEAC-EE76ADB7B1C3}" dt="2022-01-22T22:45:27.677" v="7964" actId="478"/>
          <ac:picMkLst>
            <pc:docMk/>
            <pc:sldMk cId="3398725519" sldId="461"/>
            <ac:picMk id="35" creationId="{87BC6A1D-51BD-4624-AFB9-2AD500994592}"/>
          </ac:picMkLst>
        </pc:picChg>
        <pc:picChg chg="del mod topLvl">
          <ac:chgData name="L BY" userId="ae3d450c071d8e39" providerId="LiveId" clId="{A623F091-B309-47AA-BEAC-EE76ADB7B1C3}" dt="2022-01-22T22:49:26.267" v="7973" actId="478"/>
          <ac:picMkLst>
            <pc:docMk/>
            <pc:sldMk cId="3398725519" sldId="461"/>
            <ac:picMk id="36" creationId="{FA43F388-5947-4A23-A098-63B26080F0BC}"/>
          </ac:picMkLst>
        </pc:picChg>
        <pc:picChg chg="add del mod">
          <ac:chgData name="L BY" userId="ae3d450c071d8e39" providerId="LiveId" clId="{A623F091-B309-47AA-BEAC-EE76ADB7B1C3}" dt="2022-01-22T22:51:23.752" v="8002" actId="478"/>
          <ac:picMkLst>
            <pc:docMk/>
            <pc:sldMk cId="3398725519" sldId="461"/>
            <ac:picMk id="1026" creationId="{5B3CB92A-7F53-47F9-B40C-1CBC87F8BB7D}"/>
          </ac:picMkLst>
        </pc:picChg>
        <pc:picChg chg="add mod">
          <ac:chgData name="L BY" userId="ae3d450c071d8e39" providerId="LiveId" clId="{A623F091-B309-47AA-BEAC-EE76ADB7B1C3}" dt="2022-01-22T22:39:31.991" v="7935" actId="1076"/>
          <ac:picMkLst>
            <pc:docMk/>
            <pc:sldMk cId="3398725519" sldId="461"/>
            <ac:picMk id="1028" creationId="{CC46058A-CAC6-4BDE-9F6F-AC4DCBA49EDE}"/>
          </ac:picMkLst>
        </pc:picChg>
        <pc:picChg chg="add mod">
          <ac:chgData name="L BY" userId="ae3d450c071d8e39" providerId="LiveId" clId="{A623F091-B309-47AA-BEAC-EE76ADB7B1C3}" dt="2022-01-22T22:39:49.805" v="7941" actId="14100"/>
          <ac:picMkLst>
            <pc:docMk/>
            <pc:sldMk cId="3398725519" sldId="461"/>
            <ac:picMk id="1030" creationId="{6DE9F133-017E-4721-B15F-31AC510069F9}"/>
          </ac:picMkLst>
        </pc:picChg>
        <pc:picChg chg="add mod">
          <ac:chgData name="L BY" userId="ae3d450c071d8e39" providerId="LiveId" clId="{A623F091-B309-47AA-BEAC-EE76ADB7B1C3}" dt="2022-01-22T22:45:20.569" v="7963" actId="1076"/>
          <ac:picMkLst>
            <pc:docMk/>
            <pc:sldMk cId="3398725519" sldId="461"/>
            <ac:picMk id="1032" creationId="{A2D06844-C0F0-4FD9-8DF8-466EE08110C2}"/>
          </ac:picMkLst>
        </pc:picChg>
        <pc:picChg chg="add mod">
          <ac:chgData name="L BY" userId="ae3d450c071d8e39" providerId="LiveId" clId="{A623F091-B309-47AA-BEAC-EE76ADB7B1C3}" dt="2022-01-22T22:45:40.565" v="7970" actId="1036"/>
          <ac:picMkLst>
            <pc:docMk/>
            <pc:sldMk cId="3398725519" sldId="461"/>
            <ac:picMk id="1034" creationId="{A5D9FB29-8086-4607-8B1B-7F6CF46D17E5}"/>
          </ac:picMkLst>
        </pc:picChg>
        <pc:picChg chg="add del mod">
          <ac:chgData name="L BY" userId="ae3d450c071d8e39" providerId="LiveId" clId="{A623F091-B309-47AA-BEAC-EE76ADB7B1C3}" dt="2022-01-22T22:50:34.196" v="7984" actId="478"/>
          <ac:picMkLst>
            <pc:docMk/>
            <pc:sldMk cId="3398725519" sldId="461"/>
            <ac:picMk id="1036" creationId="{8AE554B8-7D95-4C17-91ED-0D27B9B1E3D0}"/>
          </ac:picMkLst>
        </pc:picChg>
        <pc:picChg chg="add mod">
          <ac:chgData name="L BY" userId="ae3d450c071d8e39" providerId="LiveId" clId="{A623F091-B309-47AA-BEAC-EE76ADB7B1C3}" dt="2022-01-22T22:57:31.357" v="8051" actId="1076"/>
          <ac:picMkLst>
            <pc:docMk/>
            <pc:sldMk cId="3398725519" sldId="461"/>
            <ac:picMk id="1038" creationId="{8A1C684A-7EFC-436D-B565-1B92BA66437E}"/>
          </ac:picMkLst>
        </pc:picChg>
        <pc:picChg chg="add mod">
          <ac:chgData name="L BY" userId="ae3d450c071d8e39" providerId="LiveId" clId="{A623F091-B309-47AA-BEAC-EE76ADB7B1C3}" dt="2022-01-22T22:51:21.875" v="8001" actId="167"/>
          <ac:picMkLst>
            <pc:docMk/>
            <pc:sldMk cId="3398725519" sldId="461"/>
            <ac:picMk id="1040" creationId="{5261EA67-F78E-41BD-B829-C20AFBBEE06B}"/>
          </ac:picMkLst>
        </pc:picChg>
        <pc:cxnChg chg="del mod topLvl">
          <ac:chgData name="L BY" userId="ae3d450c071d8e39" providerId="LiveId" clId="{A623F091-B309-47AA-BEAC-EE76ADB7B1C3}" dt="2022-02-01T09:33:05.361" v="13994" actId="478"/>
          <ac:cxnSpMkLst>
            <pc:docMk/>
            <pc:sldMk cId="3398725519" sldId="461"/>
            <ac:cxnSpMk id="39" creationId="{DFFC76E6-27CD-47E0-8D8F-95C6E74B9C8A}"/>
          </ac:cxnSpMkLst>
        </pc:cxnChg>
        <pc:cxnChg chg="del mod topLvl">
          <ac:chgData name="L BY" userId="ae3d450c071d8e39" providerId="LiveId" clId="{A623F091-B309-47AA-BEAC-EE76ADB7B1C3}" dt="2022-02-01T09:33:06.664" v="13995" actId="478"/>
          <ac:cxnSpMkLst>
            <pc:docMk/>
            <pc:sldMk cId="3398725519" sldId="461"/>
            <ac:cxnSpMk id="40" creationId="{CC0274BC-DB1A-4F86-8270-3768CA3BA427}"/>
          </ac:cxnSpMkLst>
        </pc:cxnChg>
        <pc:cxnChg chg="mod topLvl">
          <ac:chgData name="L BY" userId="ae3d450c071d8e39" providerId="LiveId" clId="{A623F091-B309-47AA-BEAC-EE76ADB7B1C3}" dt="2022-01-22T22:46:15.985" v="7972" actId="14100"/>
          <ac:cxnSpMkLst>
            <pc:docMk/>
            <pc:sldMk cId="3398725519" sldId="461"/>
            <ac:cxnSpMk id="51" creationId="{B207177B-FB36-442C-8D60-BDC14DA9F545}"/>
          </ac:cxnSpMkLst>
        </pc:cxnChg>
        <pc:cxnChg chg="mod topLvl">
          <ac:chgData name="L BY" userId="ae3d450c071d8e39" providerId="LiveId" clId="{A623F091-B309-47AA-BEAC-EE76ADB7B1C3}" dt="2022-01-22T22:46:13.922" v="7971" actId="14100"/>
          <ac:cxnSpMkLst>
            <pc:docMk/>
            <pc:sldMk cId="3398725519" sldId="461"/>
            <ac:cxnSpMk id="52" creationId="{56E0844E-00E5-4504-BC93-6B834F5188CA}"/>
          </ac:cxnSpMkLst>
        </pc:cxnChg>
        <pc:cxnChg chg="add del mod">
          <ac:chgData name="L BY" userId="ae3d450c071d8e39" providerId="LiveId" clId="{A623F091-B309-47AA-BEAC-EE76ADB7B1C3}" dt="2022-01-22T22:58:46.865" v="8061" actId="478"/>
          <ac:cxnSpMkLst>
            <pc:docMk/>
            <pc:sldMk cId="3398725519" sldId="461"/>
            <ac:cxnSpMk id="54" creationId="{474C668E-2263-4F85-909D-83F36CD704E8}"/>
          </ac:cxnSpMkLst>
        </pc:cxnChg>
        <pc:cxnChg chg="add del mod">
          <ac:chgData name="L BY" userId="ae3d450c071d8e39" providerId="LiveId" clId="{A623F091-B309-47AA-BEAC-EE76ADB7B1C3}" dt="2022-01-22T22:58:46.865" v="8061" actId="478"/>
          <ac:cxnSpMkLst>
            <pc:docMk/>
            <pc:sldMk cId="3398725519" sldId="461"/>
            <ac:cxnSpMk id="55" creationId="{DB82ADC1-6E97-42F8-B99A-CE0D8ADA6E96}"/>
          </ac:cxnSpMkLst>
        </pc:cxnChg>
        <pc:cxnChg chg="add del mod">
          <ac:chgData name="L BY" userId="ae3d450c071d8e39" providerId="LiveId" clId="{A623F091-B309-47AA-BEAC-EE76ADB7B1C3}" dt="2022-02-01T09:33:51.712" v="14003" actId="478"/>
          <ac:cxnSpMkLst>
            <pc:docMk/>
            <pc:sldMk cId="3398725519" sldId="461"/>
            <ac:cxnSpMk id="56" creationId="{DFB7E2AD-75E1-49F2-AC53-CE5E258D1126}"/>
          </ac:cxnSpMkLst>
        </pc:cxnChg>
        <pc:cxnChg chg="add del mod">
          <ac:chgData name="L BY" userId="ae3d450c071d8e39" providerId="LiveId" clId="{A623F091-B309-47AA-BEAC-EE76ADB7B1C3}" dt="2022-02-01T09:33:50.838" v="14002" actId="478"/>
          <ac:cxnSpMkLst>
            <pc:docMk/>
            <pc:sldMk cId="3398725519" sldId="461"/>
            <ac:cxnSpMk id="57" creationId="{05B3ED5D-F5D5-44C2-8C2E-8B53CB71E64C}"/>
          </ac:cxnSpMkLst>
        </pc:cxnChg>
      </pc:sldChg>
      <pc:sldChg chg="addSp delSp modSp mod">
        <pc:chgData name="L BY" userId="ae3d450c071d8e39" providerId="LiveId" clId="{A623F091-B309-47AA-BEAC-EE76ADB7B1C3}" dt="2022-01-31T23:12:57.242" v="13458" actId="14100"/>
        <pc:sldMkLst>
          <pc:docMk/>
          <pc:sldMk cId="2215490279" sldId="462"/>
        </pc:sldMkLst>
        <pc:spChg chg="add del mod">
          <ac:chgData name="L BY" userId="ae3d450c071d8e39" providerId="LiveId" clId="{A623F091-B309-47AA-BEAC-EE76ADB7B1C3}" dt="2022-01-23T22:25:34.273" v="10659" actId="478"/>
          <ac:spMkLst>
            <pc:docMk/>
            <pc:sldMk cId="2215490279" sldId="462"/>
            <ac:spMk id="4" creationId="{5BC99168-F3A8-4870-8DDC-D6EE4974F84B}"/>
          </ac:spMkLst>
        </pc:spChg>
        <pc:spChg chg="add mod">
          <ac:chgData name="L BY" userId="ae3d450c071d8e39" providerId="LiveId" clId="{A623F091-B309-47AA-BEAC-EE76ADB7B1C3}" dt="2022-01-23T22:24:12.150" v="10636" actId="1076"/>
          <ac:spMkLst>
            <pc:docMk/>
            <pc:sldMk cId="2215490279" sldId="462"/>
            <ac:spMk id="8" creationId="{05C0D63F-F521-4D18-9FAE-C8CD1681563C}"/>
          </ac:spMkLst>
        </pc:spChg>
        <pc:spChg chg="add mod">
          <ac:chgData name="L BY" userId="ae3d450c071d8e39" providerId="LiveId" clId="{A623F091-B309-47AA-BEAC-EE76ADB7B1C3}" dt="2022-01-23T22:24:12.150" v="10636" actId="1076"/>
          <ac:spMkLst>
            <pc:docMk/>
            <pc:sldMk cId="2215490279" sldId="462"/>
            <ac:spMk id="9" creationId="{483095A5-D7FF-47DE-842A-77DA6C7499E6}"/>
          </ac:spMkLst>
        </pc:spChg>
        <pc:spChg chg="add mod">
          <ac:chgData name="L BY" userId="ae3d450c071d8e39" providerId="LiveId" clId="{A623F091-B309-47AA-BEAC-EE76ADB7B1C3}" dt="2022-01-23T22:24:12.150" v="10636" actId="1076"/>
          <ac:spMkLst>
            <pc:docMk/>
            <pc:sldMk cId="2215490279" sldId="462"/>
            <ac:spMk id="11" creationId="{CBBCFF9B-D065-4C1B-ADB2-99732F06D6E0}"/>
          </ac:spMkLst>
        </pc:spChg>
        <pc:spChg chg="del">
          <ac:chgData name="L BY" userId="ae3d450c071d8e39" providerId="LiveId" clId="{A623F091-B309-47AA-BEAC-EE76ADB7B1C3}" dt="2022-01-23T22:25:29.836" v="10658" actId="478"/>
          <ac:spMkLst>
            <pc:docMk/>
            <pc:sldMk cId="2215490279" sldId="462"/>
            <ac:spMk id="13" creationId="{B8270E18-84C5-4D5F-9980-A6286A54D2BF}"/>
          </ac:spMkLst>
        </pc:spChg>
        <pc:spChg chg="add mod">
          <ac:chgData name="L BY" userId="ae3d450c071d8e39" providerId="LiveId" clId="{A623F091-B309-47AA-BEAC-EE76ADB7B1C3}" dt="2022-01-23T22:24:12.150" v="10636" actId="1076"/>
          <ac:spMkLst>
            <pc:docMk/>
            <pc:sldMk cId="2215490279" sldId="462"/>
            <ac:spMk id="14" creationId="{2BB57CAB-7A8C-4959-ABF8-924F1169496B}"/>
          </ac:spMkLst>
        </pc:spChg>
        <pc:spChg chg="mod">
          <ac:chgData name="L BY" userId="ae3d450c071d8e39" providerId="LiveId" clId="{A623F091-B309-47AA-BEAC-EE76ADB7B1C3}" dt="2022-01-31T23:12:57.242" v="13458" actId="14100"/>
          <ac:spMkLst>
            <pc:docMk/>
            <pc:sldMk cId="2215490279" sldId="462"/>
            <ac:spMk id="15" creationId="{AC58D915-F186-4E90-88A9-AB1F2CB46938}"/>
          </ac:spMkLst>
        </pc:spChg>
        <pc:spChg chg="add mod">
          <ac:chgData name="L BY" userId="ae3d450c071d8e39" providerId="LiveId" clId="{A623F091-B309-47AA-BEAC-EE76ADB7B1C3}" dt="2022-01-23T22:24:12.150" v="10636" actId="1076"/>
          <ac:spMkLst>
            <pc:docMk/>
            <pc:sldMk cId="2215490279" sldId="462"/>
            <ac:spMk id="17" creationId="{190A351C-9EF4-406C-BA62-D5CF49EEFE14}"/>
          </ac:spMkLst>
        </pc:spChg>
        <pc:spChg chg="add mod">
          <ac:chgData name="L BY" userId="ae3d450c071d8e39" providerId="LiveId" clId="{A623F091-B309-47AA-BEAC-EE76ADB7B1C3}" dt="2022-01-23T22:24:03.687" v="10635" actId="1076"/>
          <ac:spMkLst>
            <pc:docMk/>
            <pc:sldMk cId="2215490279" sldId="462"/>
            <ac:spMk id="18" creationId="{054B0634-D80C-4330-816D-D7F9490F1710}"/>
          </ac:spMkLst>
        </pc:spChg>
        <pc:spChg chg="add mod">
          <ac:chgData name="L BY" userId="ae3d450c071d8e39" providerId="LiveId" clId="{A623F091-B309-47AA-BEAC-EE76ADB7B1C3}" dt="2022-01-23T22:24:03.687" v="10635" actId="1076"/>
          <ac:spMkLst>
            <pc:docMk/>
            <pc:sldMk cId="2215490279" sldId="462"/>
            <ac:spMk id="19" creationId="{E5BD0BEB-598C-4291-9939-0C311F555091}"/>
          </ac:spMkLst>
        </pc:spChg>
        <pc:spChg chg="add mod">
          <ac:chgData name="L BY" userId="ae3d450c071d8e39" providerId="LiveId" clId="{A623F091-B309-47AA-BEAC-EE76ADB7B1C3}" dt="2022-01-23T22:24:03.687" v="10635" actId="1076"/>
          <ac:spMkLst>
            <pc:docMk/>
            <pc:sldMk cId="2215490279" sldId="462"/>
            <ac:spMk id="20" creationId="{D8517D90-A3CA-4665-BACF-F17DCE98A210}"/>
          </ac:spMkLst>
        </pc:spChg>
        <pc:spChg chg="add mod">
          <ac:chgData name="L BY" userId="ae3d450c071d8e39" providerId="LiveId" clId="{A623F091-B309-47AA-BEAC-EE76ADB7B1C3}" dt="2022-01-23T22:24:03.687" v="10635" actId="1076"/>
          <ac:spMkLst>
            <pc:docMk/>
            <pc:sldMk cId="2215490279" sldId="462"/>
            <ac:spMk id="21" creationId="{18B4DC97-F913-4093-AA9F-8D06556BC837}"/>
          </ac:spMkLst>
        </pc:spChg>
        <pc:spChg chg="add mod">
          <ac:chgData name="L BY" userId="ae3d450c071d8e39" providerId="LiveId" clId="{A623F091-B309-47AA-BEAC-EE76ADB7B1C3}" dt="2022-01-23T22:24:03.687" v="10635" actId="1076"/>
          <ac:spMkLst>
            <pc:docMk/>
            <pc:sldMk cId="2215490279" sldId="462"/>
            <ac:spMk id="22" creationId="{E257C1D1-FD1D-4EE1-9977-BB72F00B23F3}"/>
          </ac:spMkLst>
        </pc:spChg>
        <pc:spChg chg="add mod">
          <ac:chgData name="L BY" userId="ae3d450c071d8e39" providerId="LiveId" clId="{A623F091-B309-47AA-BEAC-EE76ADB7B1C3}" dt="2022-01-23T22:25:34.907" v="10660"/>
          <ac:spMkLst>
            <pc:docMk/>
            <pc:sldMk cId="2215490279" sldId="462"/>
            <ac:spMk id="23" creationId="{A10F6CD8-C315-4E58-A676-37D98C272F21}"/>
          </ac:spMkLst>
        </pc:spChg>
        <pc:picChg chg="mod">
          <ac:chgData name="L BY" userId="ae3d450c071d8e39" providerId="LiveId" clId="{A623F091-B309-47AA-BEAC-EE76ADB7B1C3}" dt="2022-01-23T22:25:50.512" v="10690" actId="1036"/>
          <ac:picMkLst>
            <pc:docMk/>
            <pc:sldMk cId="2215490279" sldId="462"/>
            <ac:picMk id="10" creationId="{12B8A394-1243-4595-94E7-5CDE47AE0EA0}"/>
          </ac:picMkLst>
        </pc:picChg>
        <pc:picChg chg="mod">
          <ac:chgData name="L BY" userId="ae3d450c071d8e39" providerId="LiveId" clId="{A623F091-B309-47AA-BEAC-EE76ADB7B1C3}" dt="2022-01-23T22:25:52.546" v="10700" actId="1036"/>
          <ac:picMkLst>
            <pc:docMk/>
            <pc:sldMk cId="2215490279" sldId="462"/>
            <ac:picMk id="12" creationId="{5C314B7E-F1AA-4B02-8B21-2B15D0629024}"/>
          </ac:picMkLst>
        </pc:picChg>
      </pc:sldChg>
      <pc:sldChg chg="new del">
        <pc:chgData name="L BY" userId="ae3d450c071d8e39" providerId="LiveId" clId="{A623F091-B309-47AA-BEAC-EE76ADB7B1C3}" dt="2022-01-23T19:08:18.116" v="10129" actId="680"/>
        <pc:sldMkLst>
          <pc:docMk/>
          <pc:sldMk cId="3586458751" sldId="463"/>
        </pc:sldMkLst>
      </pc:sldChg>
      <pc:sldChg chg="add del ord">
        <pc:chgData name="L BY" userId="ae3d450c071d8e39" providerId="LiveId" clId="{A623F091-B309-47AA-BEAC-EE76ADB7B1C3}" dt="2022-01-23T19:36:16.750" v="10179" actId="47"/>
        <pc:sldMkLst>
          <pc:docMk/>
          <pc:sldMk cId="4029178008" sldId="463"/>
        </pc:sldMkLst>
      </pc:sldChg>
      <pc:sldChg chg="addSp modSp mod modNotesTx">
        <pc:chgData name="L BY" userId="ae3d450c071d8e39" providerId="LiveId" clId="{A623F091-B309-47AA-BEAC-EE76ADB7B1C3}" dt="2022-02-01T09:15:59.493" v="13768" actId="20577"/>
        <pc:sldMkLst>
          <pc:docMk/>
          <pc:sldMk cId="4118479943" sldId="463"/>
        </pc:sldMkLst>
        <pc:spChg chg="mod">
          <ac:chgData name="L BY" userId="ae3d450c071d8e39" providerId="LiveId" clId="{A623F091-B309-47AA-BEAC-EE76ADB7B1C3}" dt="2022-02-01T09:15:59.493" v="13768" actId="20577"/>
          <ac:spMkLst>
            <pc:docMk/>
            <pc:sldMk cId="4118479943" sldId="463"/>
            <ac:spMk id="2" creationId="{E193DF04-34B1-4FE2-8FC7-1E35A5CF0181}"/>
          </ac:spMkLst>
        </pc:spChg>
        <pc:spChg chg="add mod">
          <ac:chgData name="L BY" userId="ae3d450c071d8e39" providerId="LiveId" clId="{A623F091-B309-47AA-BEAC-EE76ADB7B1C3}" dt="2022-01-31T22:59:51.326" v="13395" actId="20577"/>
          <ac:spMkLst>
            <pc:docMk/>
            <pc:sldMk cId="4118479943" sldId="463"/>
            <ac:spMk id="4" creationId="{B5054E45-5816-4205-A072-FE5016BF296E}"/>
          </ac:spMkLst>
        </pc:spChg>
        <pc:spChg chg="add mod">
          <ac:chgData name="L BY" userId="ae3d450c071d8e39" providerId="LiveId" clId="{A623F091-B309-47AA-BEAC-EE76ADB7B1C3}" dt="2022-01-23T19:52:20.258" v="10354" actId="1036"/>
          <ac:spMkLst>
            <pc:docMk/>
            <pc:sldMk cId="4118479943" sldId="463"/>
            <ac:spMk id="5" creationId="{E0AE1C9E-A1D3-44BC-9773-0E4DD848F94E}"/>
          </ac:spMkLst>
        </pc:spChg>
        <pc:spChg chg="add mod">
          <ac:chgData name="L BY" userId="ae3d450c071d8e39" providerId="LiveId" clId="{A623F091-B309-47AA-BEAC-EE76ADB7B1C3}" dt="2022-02-01T09:09:01.381" v="13712" actId="113"/>
          <ac:spMkLst>
            <pc:docMk/>
            <pc:sldMk cId="4118479943" sldId="463"/>
            <ac:spMk id="6" creationId="{16B08963-5B16-4198-A3EC-914BA5494FCC}"/>
          </ac:spMkLst>
        </pc:spChg>
        <pc:spChg chg="add mod">
          <ac:chgData name="L BY" userId="ae3d450c071d8e39" providerId="LiveId" clId="{A623F091-B309-47AA-BEAC-EE76ADB7B1C3}" dt="2022-01-23T19:52:18.531" v="10347" actId="1036"/>
          <ac:spMkLst>
            <pc:docMk/>
            <pc:sldMk cId="4118479943" sldId="463"/>
            <ac:spMk id="9" creationId="{4FCB9F92-F4D9-45D3-8D0E-615167DB4F73}"/>
          </ac:spMkLst>
        </pc:spChg>
      </pc:sldChg>
      <pc:sldChg chg="addSp modSp del mod">
        <pc:chgData name="L BY" userId="ae3d450c071d8e39" providerId="LiveId" clId="{A623F091-B309-47AA-BEAC-EE76ADB7B1C3}" dt="2022-02-01T09:53:45.130" v="14192" actId="47"/>
        <pc:sldMkLst>
          <pc:docMk/>
          <pc:sldMk cId="780318412" sldId="465"/>
        </pc:sldMkLst>
        <pc:spChg chg="add mod">
          <ac:chgData name="L BY" userId="ae3d450c071d8e39" providerId="LiveId" clId="{A623F091-B309-47AA-BEAC-EE76ADB7B1C3}" dt="2022-02-01T09:51:53.945" v="14132" actId="1076"/>
          <ac:spMkLst>
            <pc:docMk/>
            <pc:sldMk cId="780318412" sldId="465"/>
            <ac:spMk id="8" creationId="{AB63BDCB-ECBB-45DF-98F1-1DA4B5B65EBF}"/>
          </ac:spMkLst>
        </pc:spChg>
        <pc:spChg chg="add mod">
          <ac:chgData name="L BY" userId="ae3d450c071d8e39" providerId="LiveId" clId="{A623F091-B309-47AA-BEAC-EE76ADB7B1C3}" dt="2022-01-31T20:08:14.690" v="11081" actId="1076"/>
          <ac:spMkLst>
            <pc:docMk/>
            <pc:sldMk cId="780318412" sldId="465"/>
            <ac:spMk id="9" creationId="{3A0AFF88-6C2B-4382-8306-893C14DFFD6C}"/>
          </ac:spMkLst>
        </pc:spChg>
        <pc:picChg chg="mod">
          <ac:chgData name="L BY" userId="ae3d450c071d8e39" providerId="LiveId" clId="{A623F091-B309-47AA-BEAC-EE76ADB7B1C3}" dt="2022-01-31T20:08:10.908" v="11080" actId="1076"/>
          <ac:picMkLst>
            <pc:docMk/>
            <pc:sldMk cId="780318412" sldId="465"/>
            <ac:picMk id="7" creationId="{76C2780F-02B3-4009-BAE5-382FF4ED4289}"/>
          </ac:picMkLst>
        </pc:picChg>
      </pc:sldChg>
      <pc:sldChg chg="addSp delSp modSp mod modAnim">
        <pc:chgData name="L BY" userId="ae3d450c071d8e39" providerId="LiveId" clId="{A623F091-B309-47AA-BEAC-EE76ADB7B1C3}" dt="2022-01-31T22:44:20.992" v="13309" actId="478"/>
        <pc:sldMkLst>
          <pc:docMk/>
          <pc:sldMk cId="1376158640" sldId="466"/>
        </pc:sldMkLst>
        <pc:spChg chg="del">
          <ac:chgData name="L BY" userId="ae3d450c071d8e39" providerId="LiveId" clId="{A623F091-B309-47AA-BEAC-EE76ADB7B1C3}" dt="2022-01-31T22:44:20.992" v="13309" actId="478"/>
          <ac:spMkLst>
            <pc:docMk/>
            <pc:sldMk cId="1376158640" sldId="466"/>
            <ac:spMk id="4" creationId="{D8715D7D-0148-44FF-91AA-9D6601F19ABF}"/>
          </ac:spMkLst>
        </pc:spChg>
        <pc:spChg chg="del">
          <ac:chgData name="L BY" userId="ae3d450c071d8e39" providerId="LiveId" clId="{A623F091-B309-47AA-BEAC-EE76ADB7B1C3}" dt="2022-01-31T22:44:20.992" v="13309" actId="478"/>
          <ac:spMkLst>
            <pc:docMk/>
            <pc:sldMk cId="1376158640" sldId="466"/>
            <ac:spMk id="144" creationId="{04EA1844-A3C5-4433-BE10-A282559C6C58}"/>
          </ac:spMkLst>
        </pc:spChg>
        <pc:spChg chg="del">
          <ac:chgData name="L BY" userId="ae3d450c071d8e39" providerId="LiveId" clId="{A623F091-B309-47AA-BEAC-EE76ADB7B1C3}" dt="2022-01-31T22:44:20.992" v="13309" actId="478"/>
          <ac:spMkLst>
            <pc:docMk/>
            <pc:sldMk cId="1376158640" sldId="466"/>
            <ac:spMk id="148" creationId="{9EE1B3A2-2C61-4C91-BF56-EAC1CACF8BEF}"/>
          </ac:spMkLst>
        </pc:spChg>
        <pc:picChg chg="add mod">
          <ac:chgData name="L BY" userId="ae3d450c071d8e39" providerId="LiveId" clId="{A623F091-B309-47AA-BEAC-EE76ADB7B1C3}" dt="2022-01-31T21:54:23.021" v="12980"/>
          <ac:picMkLst>
            <pc:docMk/>
            <pc:sldMk cId="1376158640" sldId="466"/>
            <ac:picMk id="143" creationId="{9956CB65-BC00-45E4-ABA9-D4D0356FAE31}"/>
          </ac:picMkLst>
        </pc:picChg>
        <pc:picChg chg="add mod">
          <ac:chgData name="L BY" userId="ae3d450c071d8e39" providerId="LiveId" clId="{A623F091-B309-47AA-BEAC-EE76ADB7B1C3}" dt="2022-01-31T21:54:23.021" v="12980"/>
          <ac:picMkLst>
            <pc:docMk/>
            <pc:sldMk cId="1376158640" sldId="466"/>
            <ac:picMk id="147" creationId="{8BF57666-4B85-4544-AC17-E8CFDA05FAF2}"/>
          </ac:picMkLst>
        </pc:picChg>
      </pc:sldChg>
      <pc:sldChg chg="delSp modSp add mod ord">
        <pc:chgData name="L BY" userId="ae3d450c071d8e39" providerId="LiveId" clId="{A623F091-B309-47AA-BEAC-EE76ADB7B1C3}" dt="2022-01-31T20:09:10.234" v="11088" actId="14100"/>
        <pc:sldMkLst>
          <pc:docMk/>
          <pc:sldMk cId="3848161085" sldId="466"/>
        </pc:sldMkLst>
        <pc:spChg chg="mod">
          <ac:chgData name="L BY" userId="ae3d450c071d8e39" providerId="LiveId" clId="{A623F091-B309-47AA-BEAC-EE76ADB7B1C3}" dt="2022-01-31T20:09:10.234" v="11088" actId="14100"/>
          <ac:spMkLst>
            <pc:docMk/>
            <pc:sldMk cId="3848161085" sldId="466"/>
            <ac:spMk id="8" creationId="{AB63BDCB-ECBB-45DF-98F1-1DA4B5B65EBF}"/>
          </ac:spMkLst>
        </pc:spChg>
        <pc:spChg chg="del">
          <ac:chgData name="L BY" userId="ae3d450c071d8e39" providerId="LiveId" clId="{A623F091-B309-47AA-BEAC-EE76ADB7B1C3}" dt="2022-01-31T20:09:05.238" v="11087" actId="478"/>
          <ac:spMkLst>
            <pc:docMk/>
            <pc:sldMk cId="3848161085" sldId="466"/>
            <ac:spMk id="9" creationId="{3A0AFF88-6C2B-4382-8306-893C14DFFD6C}"/>
          </ac:spMkLst>
        </pc:spChg>
      </pc:sldChg>
      <pc:sldChg chg="addSp new mod">
        <pc:chgData name="L BY" userId="ae3d450c071d8e39" providerId="LiveId" clId="{A623F091-B309-47AA-BEAC-EE76ADB7B1C3}" dt="2022-01-31T21:06:22.349" v="11193" actId="22"/>
        <pc:sldMkLst>
          <pc:docMk/>
          <pc:sldMk cId="3673159169" sldId="467"/>
        </pc:sldMkLst>
        <pc:picChg chg="add">
          <ac:chgData name="L BY" userId="ae3d450c071d8e39" providerId="LiveId" clId="{A623F091-B309-47AA-BEAC-EE76ADB7B1C3}" dt="2022-01-31T21:06:22.349" v="11193" actId="22"/>
          <ac:picMkLst>
            <pc:docMk/>
            <pc:sldMk cId="3673159169" sldId="467"/>
            <ac:picMk id="8" creationId="{A634BEE8-AD67-4414-BD33-BB366CCF3C34}"/>
          </ac:picMkLst>
        </pc:picChg>
      </pc:sldChg>
      <pc:sldChg chg="addSp delSp modSp new mod modAnim modNotesTx">
        <pc:chgData name="L BY" userId="ae3d450c071d8e39" providerId="LiveId" clId="{A623F091-B309-47AA-BEAC-EE76ADB7B1C3}" dt="2022-02-01T09:08:07.444" v="13711" actId="20577"/>
        <pc:sldMkLst>
          <pc:docMk/>
          <pc:sldMk cId="2030676552" sldId="468"/>
        </pc:sldMkLst>
        <pc:spChg chg="mod">
          <ac:chgData name="L BY" userId="ae3d450c071d8e39" providerId="LiveId" clId="{A623F091-B309-47AA-BEAC-EE76ADB7B1C3}" dt="2022-02-01T09:08:07.444" v="13711" actId="20577"/>
          <ac:spMkLst>
            <pc:docMk/>
            <pc:sldMk cId="2030676552" sldId="468"/>
            <ac:spMk id="2" creationId="{F1AA7ACB-F559-4CD6-9479-0EAC96903E90}"/>
          </ac:spMkLst>
        </pc:spChg>
        <pc:spChg chg="del">
          <ac:chgData name="L BY" userId="ae3d450c071d8e39" providerId="LiveId" clId="{A623F091-B309-47AA-BEAC-EE76ADB7B1C3}" dt="2022-01-31T21:46:47.186" v="12745" actId="478"/>
          <ac:spMkLst>
            <pc:docMk/>
            <pc:sldMk cId="2030676552" sldId="468"/>
            <ac:spMk id="3" creationId="{3D8947E6-BE92-4B49-BFB5-E851C51E7B3A}"/>
          </ac:spMkLst>
        </pc:spChg>
        <pc:spChg chg="mod">
          <ac:chgData name="L BY" userId="ae3d450c071d8e39" providerId="LiveId" clId="{A623F091-B309-47AA-BEAC-EE76ADB7B1C3}" dt="2022-01-31T21:15:45.842" v="11281" actId="20577"/>
          <ac:spMkLst>
            <pc:docMk/>
            <pc:sldMk cId="2030676552" sldId="468"/>
            <ac:spMk id="5" creationId="{2F2E260B-AA9D-44B7-B678-582BA1CE8CFB}"/>
          </ac:spMkLst>
        </pc:spChg>
        <pc:spChg chg="add mod">
          <ac:chgData name="L BY" userId="ae3d450c071d8e39" providerId="LiveId" clId="{A623F091-B309-47AA-BEAC-EE76ADB7B1C3}" dt="2022-01-31T21:14:50.303" v="11257" actId="164"/>
          <ac:spMkLst>
            <pc:docMk/>
            <pc:sldMk cId="2030676552" sldId="468"/>
            <ac:spMk id="7" creationId="{8458BBCF-41B1-4E9C-8B9B-8FBC58A6FB0D}"/>
          </ac:spMkLst>
        </pc:spChg>
        <pc:spChg chg="add del mod">
          <ac:chgData name="L BY" userId="ae3d450c071d8e39" providerId="LiveId" clId="{A623F091-B309-47AA-BEAC-EE76ADB7B1C3}" dt="2022-01-31T21:23:48.416" v="11793" actId="22"/>
          <ac:spMkLst>
            <pc:docMk/>
            <pc:sldMk cId="2030676552" sldId="468"/>
            <ac:spMk id="10" creationId="{038361A4-E043-4B97-BADA-98D30CB297C1}"/>
          </ac:spMkLst>
        </pc:spChg>
        <pc:spChg chg="add del mod">
          <ac:chgData name="L BY" userId="ae3d450c071d8e39" providerId="LiveId" clId="{A623F091-B309-47AA-BEAC-EE76ADB7B1C3}" dt="2022-01-31T21:25:20.392" v="11813" actId="478"/>
          <ac:spMkLst>
            <pc:docMk/>
            <pc:sldMk cId="2030676552" sldId="468"/>
            <ac:spMk id="12" creationId="{6B3B1B07-7A47-4D4D-B7E8-EE91E01E39DB}"/>
          </ac:spMkLst>
        </pc:spChg>
        <pc:spChg chg="add mod">
          <ac:chgData name="L BY" userId="ae3d450c071d8e39" providerId="LiveId" clId="{A623F091-B309-47AA-BEAC-EE76ADB7B1C3}" dt="2022-01-31T21:47:13.130" v="12793" actId="20577"/>
          <ac:spMkLst>
            <pc:docMk/>
            <pc:sldMk cId="2030676552" sldId="468"/>
            <ac:spMk id="13" creationId="{9CF4FC7D-13BC-4B69-9A23-D32F909E22A3}"/>
          </ac:spMkLst>
        </pc:spChg>
        <pc:spChg chg="add mod">
          <ac:chgData name="L BY" userId="ae3d450c071d8e39" providerId="LiveId" clId="{A623F091-B309-47AA-BEAC-EE76ADB7B1C3}" dt="2022-01-31T21:33:03.177" v="12123" actId="403"/>
          <ac:spMkLst>
            <pc:docMk/>
            <pc:sldMk cId="2030676552" sldId="468"/>
            <ac:spMk id="14" creationId="{93774CCC-FFBB-4337-A0E3-D5D8326EE057}"/>
          </ac:spMkLst>
        </pc:spChg>
        <pc:grpChg chg="add del mod">
          <ac:chgData name="L BY" userId="ae3d450c071d8e39" providerId="LiveId" clId="{A623F091-B309-47AA-BEAC-EE76ADB7B1C3}" dt="2022-01-31T21:25:33.538" v="11818" actId="478"/>
          <ac:grpSpMkLst>
            <pc:docMk/>
            <pc:sldMk cId="2030676552" sldId="468"/>
            <ac:grpSpMk id="8" creationId="{BAAFA0F2-4B23-442E-AF88-561614203F0B}"/>
          </ac:grpSpMkLst>
        </pc:grpChg>
        <pc:picChg chg="add mod">
          <ac:chgData name="L BY" userId="ae3d450c071d8e39" providerId="LiveId" clId="{A623F091-B309-47AA-BEAC-EE76ADB7B1C3}" dt="2022-01-31T21:14:50.303" v="11257" actId="164"/>
          <ac:picMkLst>
            <pc:docMk/>
            <pc:sldMk cId="2030676552" sldId="468"/>
            <ac:picMk id="6" creationId="{C04A9B1E-E7E5-4397-9D50-11C632AAECA2}"/>
          </ac:picMkLst>
        </pc:picChg>
      </pc:sldChg>
      <pc:sldChg chg="del">
        <pc:chgData name="L BY" userId="ae3d450c071d8e39" providerId="LiveId" clId="{A623F091-B309-47AA-BEAC-EE76ADB7B1C3}" dt="2022-02-01T09:53:44.036" v="14191" actId="47"/>
        <pc:sldMkLst>
          <pc:docMk/>
          <pc:sldMk cId="3848161085" sldId="469"/>
        </pc:sldMkLst>
      </pc:sldChg>
      <pc:sldChg chg="new del">
        <pc:chgData name="L BY" userId="ae3d450c071d8e39" providerId="LiveId" clId="{A623F091-B309-47AA-BEAC-EE76ADB7B1C3}" dt="2022-01-31T22:02:57.526" v="13015" actId="680"/>
        <pc:sldMkLst>
          <pc:docMk/>
          <pc:sldMk cId="3269088214" sldId="470"/>
        </pc:sldMkLst>
      </pc:sldChg>
      <pc:sldChg chg="addSp modSp add mod modNotesTx">
        <pc:chgData name="L BY" userId="ae3d450c071d8e39" providerId="LiveId" clId="{A623F091-B309-47AA-BEAC-EE76ADB7B1C3}" dt="2022-02-01T13:28:21.287" v="14427" actId="20577"/>
        <pc:sldMkLst>
          <pc:docMk/>
          <pc:sldMk cId="4020557942" sldId="470"/>
        </pc:sldMkLst>
        <pc:spChg chg="mod">
          <ac:chgData name="L BY" userId="ae3d450c071d8e39" providerId="LiveId" clId="{A623F091-B309-47AA-BEAC-EE76ADB7B1C3}" dt="2022-02-01T10:54:10.159" v="14255" actId="1076"/>
          <ac:spMkLst>
            <pc:docMk/>
            <pc:sldMk cId="4020557942" sldId="470"/>
            <ac:spMk id="7" creationId="{04B76E7A-D71E-4F41-94D9-31F494A49BFD}"/>
          </ac:spMkLst>
        </pc:spChg>
        <pc:spChg chg="mod">
          <ac:chgData name="L BY" userId="ae3d450c071d8e39" providerId="LiveId" clId="{A623F091-B309-47AA-BEAC-EE76ADB7B1C3}" dt="2022-02-01T10:19:29.464" v="14203" actId="1076"/>
          <ac:spMkLst>
            <pc:docMk/>
            <pc:sldMk cId="4020557942" sldId="470"/>
            <ac:spMk id="8" creationId="{4C6C3A58-EBF3-4847-A30D-10D5E4555D95}"/>
          </ac:spMkLst>
        </pc:spChg>
        <pc:spChg chg="mod">
          <ac:chgData name="L BY" userId="ae3d450c071d8e39" providerId="LiveId" clId="{A623F091-B309-47AA-BEAC-EE76ADB7B1C3}" dt="2022-02-01T10:53:20.184" v="14232" actId="20577"/>
          <ac:spMkLst>
            <pc:docMk/>
            <pc:sldMk cId="4020557942" sldId="470"/>
            <ac:spMk id="13" creationId="{70201A59-1973-48FE-BDB5-6727D48BB5B4}"/>
          </ac:spMkLst>
        </pc:spChg>
        <pc:spChg chg="mod">
          <ac:chgData name="L BY" userId="ae3d450c071d8e39" providerId="LiveId" clId="{A623F091-B309-47AA-BEAC-EE76ADB7B1C3}" dt="2022-02-01T10:54:12.804" v="14256" actId="1076"/>
          <ac:spMkLst>
            <pc:docMk/>
            <pc:sldMk cId="4020557942" sldId="470"/>
            <ac:spMk id="14" creationId="{F2862FD9-2353-4B2E-B64B-9912C8769448}"/>
          </ac:spMkLst>
        </pc:spChg>
        <pc:spChg chg="mod">
          <ac:chgData name="L BY" userId="ae3d450c071d8e39" providerId="LiveId" clId="{A623F091-B309-47AA-BEAC-EE76ADB7B1C3}" dt="2022-02-01T10:59:23.394" v="14269" actId="1076"/>
          <ac:spMkLst>
            <pc:docMk/>
            <pc:sldMk cId="4020557942" sldId="470"/>
            <ac:spMk id="17" creationId="{517EAB6F-7AC3-49FC-9CCD-E263B5D70C9A}"/>
          </ac:spMkLst>
        </pc:spChg>
        <pc:spChg chg="mod">
          <ac:chgData name="L BY" userId="ae3d450c071d8e39" providerId="LiveId" clId="{A623F091-B309-47AA-BEAC-EE76ADB7B1C3}" dt="2022-02-01T10:53:29.643" v="14247" actId="1035"/>
          <ac:spMkLst>
            <pc:docMk/>
            <pc:sldMk cId="4020557942" sldId="470"/>
            <ac:spMk id="18" creationId="{56E1714D-3F16-4884-A1D9-E766CFEEDD4C}"/>
          </ac:spMkLst>
        </pc:spChg>
        <pc:spChg chg="mod">
          <ac:chgData name="L BY" userId="ae3d450c071d8e39" providerId="LiveId" clId="{A623F091-B309-47AA-BEAC-EE76ADB7B1C3}" dt="2022-02-01T10:53:29.643" v="14247" actId="1035"/>
          <ac:spMkLst>
            <pc:docMk/>
            <pc:sldMk cId="4020557942" sldId="470"/>
            <ac:spMk id="19" creationId="{CEBBCC52-E45C-490F-9F31-C644999FEFB8}"/>
          </ac:spMkLst>
        </pc:spChg>
        <pc:spChg chg="mod">
          <ac:chgData name="L BY" userId="ae3d450c071d8e39" providerId="LiveId" clId="{A623F091-B309-47AA-BEAC-EE76ADB7B1C3}" dt="2022-02-01T10:52:52.787" v="14224" actId="14100"/>
          <ac:spMkLst>
            <pc:docMk/>
            <pc:sldMk cId="4020557942" sldId="470"/>
            <ac:spMk id="20" creationId="{C34BA2CC-B973-40EF-B577-F85E97181E39}"/>
          </ac:spMkLst>
        </pc:spChg>
        <pc:spChg chg="mod">
          <ac:chgData name="L BY" userId="ae3d450c071d8e39" providerId="LiveId" clId="{A623F091-B309-47AA-BEAC-EE76ADB7B1C3}" dt="2022-02-01T10:52:55.524" v="14225" actId="14100"/>
          <ac:spMkLst>
            <pc:docMk/>
            <pc:sldMk cId="4020557942" sldId="470"/>
            <ac:spMk id="21" creationId="{040AF617-7611-4BD4-8639-5E6B3AEB8571}"/>
          </ac:spMkLst>
        </pc:spChg>
        <pc:picChg chg="mod">
          <ac:chgData name="L BY" userId="ae3d450c071d8e39" providerId="LiveId" clId="{A623F091-B309-47AA-BEAC-EE76ADB7B1C3}" dt="2022-02-01T10:53:29.643" v="14247" actId="1035"/>
          <ac:picMkLst>
            <pc:docMk/>
            <pc:sldMk cId="4020557942" sldId="470"/>
            <ac:picMk id="9" creationId="{6CAC6430-EB76-4D0E-B117-27AA2DABF672}"/>
          </ac:picMkLst>
        </pc:picChg>
        <pc:picChg chg="mod">
          <ac:chgData name="L BY" userId="ae3d450c071d8e39" providerId="LiveId" clId="{A623F091-B309-47AA-BEAC-EE76ADB7B1C3}" dt="2022-02-01T10:53:29.643" v="14247" actId="1035"/>
          <ac:picMkLst>
            <pc:docMk/>
            <pc:sldMk cId="4020557942" sldId="470"/>
            <ac:picMk id="10" creationId="{058728B5-1046-454D-A732-858031B5EEB7}"/>
          </ac:picMkLst>
        </pc:picChg>
        <pc:picChg chg="mod">
          <ac:chgData name="L BY" userId="ae3d450c071d8e39" providerId="LiveId" clId="{A623F091-B309-47AA-BEAC-EE76ADB7B1C3}" dt="2022-02-01T10:53:07.207" v="14230" actId="1076"/>
          <ac:picMkLst>
            <pc:docMk/>
            <pc:sldMk cId="4020557942" sldId="470"/>
            <ac:picMk id="11" creationId="{177DF021-EB5E-4379-BB7A-617AC9904EAF}"/>
          </ac:picMkLst>
        </pc:picChg>
        <pc:picChg chg="mod">
          <ac:chgData name="L BY" userId="ae3d450c071d8e39" providerId="LiveId" clId="{A623F091-B309-47AA-BEAC-EE76ADB7B1C3}" dt="2022-02-01T10:19:49.270" v="14223" actId="14100"/>
          <ac:picMkLst>
            <pc:docMk/>
            <pc:sldMk cId="4020557942" sldId="470"/>
            <ac:picMk id="12" creationId="{3F3F931C-38B6-4CD0-9944-071B75E50948}"/>
          </ac:picMkLst>
        </pc:picChg>
        <pc:cxnChg chg="add mod">
          <ac:chgData name="L BY" userId="ae3d450c071d8e39" providerId="LiveId" clId="{A623F091-B309-47AA-BEAC-EE76ADB7B1C3}" dt="2022-02-01T10:59:19.803" v="14268" actId="14100"/>
          <ac:cxnSpMkLst>
            <pc:docMk/>
            <pc:sldMk cId="4020557942" sldId="470"/>
            <ac:cxnSpMk id="4" creationId="{F4D55A42-E826-447E-9DDF-290640CBC99B}"/>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31T21:46:42.255"/>
    </inkml:context>
    <inkml:brush xml:id="br0">
      <inkml:brushProperty name="width" value="0.05" units="cm"/>
      <inkml:brushProperty name="height" value="0.05" units="cm"/>
    </inkml:brush>
  </inkml:definitions>
  <inkml:trace contextRef="#ctx0" brushRef="#br0">1 1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8F478-6057-47CB-A46D-48250D6145DA}" type="datetimeFigureOut">
              <a:rPr lang="en-US" smtClean="0"/>
              <a:t>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B37E1D-FE1F-47D4-B94E-851E3B1C374C}" type="slidenum">
              <a:rPr lang="en-US" smtClean="0"/>
              <a:t>‹#›</a:t>
            </a:fld>
            <a:endParaRPr lang="en-US"/>
          </a:p>
        </p:txBody>
      </p:sp>
    </p:spTree>
    <p:extLst>
      <p:ext uri="{BB962C8B-B14F-4D97-AF65-F5344CB8AC3E}">
        <p14:creationId xmlns:p14="http://schemas.microsoft.com/office/powerpoint/2010/main" val="103937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李 </a:t>
            </a:r>
            <a:r>
              <a:rPr lang="en-US" altLang="zh-CN" dirty="0"/>
              <a:t>Good afternoon, everyone,  I am </a:t>
            </a:r>
            <a:r>
              <a:rPr lang="en-US" altLang="zh-CN" dirty="0" err="1"/>
              <a:t>xxxx</a:t>
            </a:r>
            <a:r>
              <a:rPr lang="en-US" altLang="zh-CN" dirty="0"/>
              <a:t>, (I am xxx) thanks for coming to our presentation. Before the start, we’d like to express our thanks to our promotor Bart and co-supervisor Yi Sun. They gave us strong support during this project. By the way, today is the first day of traditional Chinese new Year. </a:t>
            </a:r>
            <a:r>
              <a:rPr lang="en-US" altLang="zh-CN" b="1" i="0" u="none" strike="noStrike" dirty="0">
                <a:solidFill>
                  <a:srgbClr val="2B77C5"/>
                </a:solidFill>
                <a:effectLst/>
                <a:latin typeface="tahoma" panose="020B0604030504040204" pitchFamily="34" charset="0"/>
              </a:rPr>
              <a:t>Happy</a:t>
            </a:r>
            <a:r>
              <a:rPr lang="en-US" altLang="zh-CN" b="0" i="0" dirty="0">
                <a:solidFill>
                  <a:srgbClr val="999999"/>
                </a:solidFill>
                <a:effectLst/>
                <a:latin typeface="tahoma" panose="020B0604030504040204" pitchFamily="34" charset="0"/>
              </a:rPr>
              <a:t> </a:t>
            </a:r>
            <a:r>
              <a:rPr lang="en-US" altLang="zh-CN" b="1" i="0" u="none" strike="noStrike" dirty="0">
                <a:solidFill>
                  <a:srgbClr val="2B77C5"/>
                </a:solidFill>
                <a:effectLst/>
                <a:latin typeface="tahoma" panose="020B0604030504040204" pitchFamily="34" charset="0"/>
              </a:rPr>
              <a:t>Spring</a:t>
            </a:r>
            <a:r>
              <a:rPr lang="en-US" altLang="zh-CN" b="0" i="0" dirty="0">
                <a:solidFill>
                  <a:srgbClr val="999999"/>
                </a:solidFill>
                <a:effectLst/>
                <a:latin typeface="tahoma" panose="020B0604030504040204" pitchFamily="34" charset="0"/>
              </a:rPr>
              <a:t> </a:t>
            </a:r>
            <a:r>
              <a:rPr lang="en-US" altLang="zh-CN" b="1" i="0" u="none" strike="noStrike" dirty="0">
                <a:solidFill>
                  <a:srgbClr val="2B77C5"/>
                </a:solidFill>
                <a:effectLst/>
                <a:latin typeface="tahoma" panose="020B0604030504040204" pitchFamily="34" charset="0"/>
              </a:rPr>
              <a:t>Festival. </a:t>
            </a:r>
            <a:r>
              <a:rPr lang="en-US" altLang="zh-CN" dirty="0"/>
              <a:t>Then, my teammate and me will present our research.</a:t>
            </a:r>
            <a:endParaRPr lang="zh-CN" altLang="en-US" dirty="0"/>
          </a:p>
        </p:txBody>
      </p:sp>
      <p:sp>
        <p:nvSpPr>
          <p:cNvPr id="4" name="灯片编号占位符 3"/>
          <p:cNvSpPr>
            <a:spLocks noGrp="1"/>
          </p:cNvSpPr>
          <p:nvPr>
            <p:ph type="sldNum" sz="quarter" idx="5"/>
          </p:nvPr>
        </p:nvSpPr>
        <p:spPr/>
        <p:txBody>
          <a:bodyPr/>
          <a:lstStyle/>
          <a:p>
            <a:fld id="{FBB37E1D-FE1F-47D4-B94E-851E3B1C374C}" type="slidenum">
              <a:rPr lang="en-US" smtClean="0"/>
              <a:t>1</a:t>
            </a:fld>
            <a:endParaRPr lang="en-US"/>
          </a:p>
        </p:txBody>
      </p:sp>
    </p:spTree>
    <p:extLst>
      <p:ext uri="{BB962C8B-B14F-4D97-AF65-F5344CB8AC3E}">
        <p14:creationId xmlns:p14="http://schemas.microsoft.com/office/powerpoint/2010/main" val="330154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The dataset was provided by the Sint-Rafael hospital which was anonymous without any patient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This medical image dataset contains 19 CT scans, each CT scan consists of 4 hundred to 15 hundred CT slices.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We randomly take one CT scan as validation set and two CT scans as test set, the other 16 CT scans as the train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The limitation of the dataset is that we only choose one. validation set </a:t>
            </a:r>
          </a:p>
          <a:p>
            <a:r>
              <a:rPr lang="en-US" altLang="zh-CN"/>
              <a:t>(</a:t>
            </a:r>
            <a:r>
              <a:rPr lang="zh-CN" altLang="en-US"/>
              <a:t>不同</a:t>
            </a:r>
            <a:r>
              <a:rPr lang="en-US" altLang="zh-CN"/>
              <a:t>CT scan </a:t>
            </a:r>
            <a:r>
              <a:rPr lang="zh-CN" altLang="en-US"/>
              <a:t>有不同的距离）</a:t>
            </a:r>
          </a:p>
        </p:txBody>
      </p:sp>
      <p:sp>
        <p:nvSpPr>
          <p:cNvPr id="4" name="灯片编号占位符 3"/>
          <p:cNvSpPr>
            <a:spLocks noGrp="1"/>
          </p:cNvSpPr>
          <p:nvPr>
            <p:ph type="sldNum" sz="quarter" idx="5"/>
          </p:nvPr>
        </p:nvSpPr>
        <p:spPr/>
        <p:txBody>
          <a:bodyPr/>
          <a:lstStyle/>
          <a:p>
            <a:fld id="{FBB37E1D-FE1F-47D4-B94E-851E3B1C374C}" type="slidenum">
              <a:rPr lang="en-US" smtClean="0"/>
              <a:t>10</a:t>
            </a:fld>
            <a:endParaRPr lang="en-US"/>
          </a:p>
        </p:txBody>
      </p:sp>
    </p:spTree>
    <p:extLst>
      <p:ext uri="{BB962C8B-B14F-4D97-AF65-F5344CB8AC3E}">
        <p14:creationId xmlns:p14="http://schemas.microsoft.com/office/powerpoint/2010/main" val="2146772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There are two examples in the data set, the left figure is the original CT slice.</a:t>
            </a:r>
          </a:p>
          <a:p>
            <a:r>
              <a:rPr lang="en-US" altLang="zh-CN"/>
              <a:t>On the right figure, the corresponding fibula is already marked by experts.</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060"/>
                </a:solidFill>
              </a:rPr>
              <a:t>In the table, we can notice that there are different numbers of CT slices in each CT scan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002060"/>
                </a:solidFill>
              </a:rPr>
              <a:t>and the distance between each slice are also different.</a:t>
            </a:r>
            <a:endParaRPr lang="nl-NL" sz="1200"/>
          </a:p>
          <a:p>
            <a:endParaRPr lang="zh-CN" altLang="en-US"/>
          </a:p>
        </p:txBody>
      </p:sp>
      <p:sp>
        <p:nvSpPr>
          <p:cNvPr id="4" name="灯片编号占位符 3"/>
          <p:cNvSpPr>
            <a:spLocks noGrp="1"/>
          </p:cNvSpPr>
          <p:nvPr>
            <p:ph type="sldNum" sz="quarter" idx="5"/>
          </p:nvPr>
        </p:nvSpPr>
        <p:spPr/>
        <p:txBody>
          <a:bodyPr/>
          <a:lstStyle/>
          <a:p>
            <a:fld id="{FBB37E1D-FE1F-47D4-B94E-851E3B1C374C}" type="slidenum">
              <a:rPr lang="en-US" smtClean="0"/>
              <a:t>11</a:t>
            </a:fld>
            <a:endParaRPr lang="en-US"/>
          </a:p>
        </p:txBody>
      </p:sp>
    </p:spTree>
    <p:extLst>
      <p:ext uri="{BB962C8B-B14F-4D97-AF65-F5344CB8AC3E}">
        <p14:creationId xmlns:p14="http://schemas.microsoft.com/office/powerpoint/2010/main" val="238201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王 </a:t>
            </a:r>
            <a:r>
              <a:rPr lang="en-US"/>
              <a:t>Then we introduce data preprocessing.</a:t>
            </a:r>
          </a:p>
        </p:txBody>
      </p:sp>
      <p:sp>
        <p:nvSpPr>
          <p:cNvPr id="4" name="Slide Number Placeholder 3"/>
          <p:cNvSpPr>
            <a:spLocks noGrp="1"/>
          </p:cNvSpPr>
          <p:nvPr>
            <p:ph type="sldNum" sz="quarter" idx="5"/>
          </p:nvPr>
        </p:nvSpPr>
        <p:spPr/>
        <p:txBody>
          <a:bodyPr/>
          <a:lstStyle/>
          <a:p>
            <a:fld id="{76F6EB55-D046-4316-A421-6DEA4C9E91D3}" type="slidenum">
              <a:rPr lang="nl-NL" smtClean="0"/>
              <a:t>12</a:t>
            </a:fld>
            <a:endParaRPr lang="nl-NL"/>
          </a:p>
        </p:txBody>
      </p:sp>
    </p:spTree>
    <p:extLst>
      <p:ext uri="{BB962C8B-B14F-4D97-AF65-F5344CB8AC3E}">
        <p14:creationId xmlns:p14="http://schemas.microsoft.com/office/powerpoint/2010/main" val="103225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For manual annotations, different colors used for markers. (</a:t>
            </a:r>
            <a:r>
              <a:rPr lang="zh-CN" altLang="en-US"/>
              <a:t>动画</a:t>
            </a:r>
            <a:r>
              <a:rPr lang="en-US" altLang="zh-CN"/>
              <a:t>1</a:t>
            </a:r>
            <a:r>
              <a:rPr lang="zh-CN" altLang="en-US"/>
              <a:t>）</a:t>
            </a:r>
            <a:endParaRPr lang="en-US" altLang="zh-CN"/>
          </a:p>
          <a:p>
            <a:r>
              <a:rPr lang="en-US" altLang="zh-CN"/>
              <a:t>So,  HSV (hue, saturation, value) color space extraction is used to select the colored part. </a:t>
            </a:r>
          </a:p>
          <a:p>
            <a:r>
              <a:rPr lang="en-US" altLang="zh-CN"/>
              <a:t>In this way, manual annotations were transferred to 19 3D matrices which can be used for ground truth. </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(First read the number of all bmp files in a single patient folder, and then extract all bmp file information to construct a 3D matrix.)</a:t>
            </a:r>
          </a:p>
          <a:p>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13</a:t>
            </a:fld>
            <a:endParaRPr lang="en-US"/>
          </a:p>
        </p:txBody>
      </p:sp>
    </p:spTree>
    <p:extLst>
      <p:ext uri="{BB962C8B-B14F-4D97-AF65-F5344CB8AC3E}">
        <p14:creationId xmlns:p14="http://schemas.microsoft.com/office/powerpoint/2010/main" val="2576909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reduce the size of images in dataset, the 512 by 512 size is cropped to 384 by 384 size. (</a:t>
            </a:r>
            <a:r>
              <a:rPr lang="zh-CN" altLang="en-US"/>
              <a:t>动画</a:t>
            </a:r>
            <a:r>
              <a:rPr lang="en-US" altLang="zh-CN"/>
              <a:t>1)</a:t>
            </a:r>
            <a:endParaRPr lang="en-US"/>
          </a:p>
          <a:p>
            <a:r>
              <a:rPr lang="en-US"/>
              <a:t>After processing the original image into 3D matrix and cropping, the sequence of images that can be used as input is obtained. </a:t>
            </a:r>
          </a:p>
          <a:p>
            <a:r>
              <a:rPr lang="en-US"/>
              <a:t>In order to better identify the edge part of the fibula region, </a:t>
            </a:r>
            <a:r>
              <a:rPr lang="en-US" altLang="zh-CN"/>
              <a:t>we choose convolution enhancement method for</a:t>
            </a:r>
            <a:r>
              <a:rPr lang="en-US"/>
              <a:t> image boundary enhancement.</a:t>
            </a:r>
          </a:p>
          <a:p>
            <a:r>
              <a:rPr lang="en-US"/>
              <a:t>The convolution kernel we used is shown in the figure.</a:t>
            </a:r>
          </a:p>
        </p:txBody>
      </p:sp>
      <p:sp>
        <p:nvSpPr>
          <p:cNvPr id="4" name="Slide Number Placeholder 3"/>
          <p:cNvSpPr>
            <a:spLocks noGrp="1"/>
          </p:cNvSpPr>
          <p:nvPr>
            <p:ph type="sldNum" sz="quarter" idx="5"/>
          </p:nvPr>
        </p:nvSpPr>
        <p:spPr/>
        <p:txBody>
          <a:bodyPr/>
          <a:lstStyle/>
          <a:p>
            <a:fld id="{FBB37E1D-FE1F-47D4-B94E-851E3B1C374C}" type="slidenum">
              <a:rPr lang="en-US" smtClean="0"/>
              <a:t>14</a:t>
            </a:fld>
            <a:endParaRPr lang="en-US"/>
          </a:p>
        </p:txBody>
      </p:sp>
    </p:spTree>
    <p:extLst>
      <p:ext uri="{BB962C8B-B14F-4D97-AF65-F5344CB8AC3E}">
        <p14:creationId xmlns:p14="http://schemas.microsoft.com/office/powerpoint/2010/main" val="256852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李 </a:t>
            </a:r>
            <a:r>
              <a:rPr lang="en-US"/>
              <a:t>Then, in the methodology and experiment's part. First, we introduce the evaluation criterion.</a:t>
            </a:r>
          </a:p>
        </p:txBody>
      </p:sp>
      <p:sp>
        <p:nvSpPr>
          <p:cNvPr id="4" name="Slide Number Placeholder 3"/>
          <p:cNvSpPr>
            <a:spLocks noGrp="1"/>
          </p:cNvSpPr>
          <p:nvPr>
            <p:ph type="sldNum" sz="quarter" idx="5"/>
          </p:nvPr>
        </p:nvSpPr>
        <p:spPr/>
        <p:txBody>
          <a:bodyPr/>
          <a:lstStyle/>
          <a:p>
            <a:fld id="{76F6EB55-D046-4316-A421-6DEA4C9E91D3}" type="slidenum">
              <a:rPr lang="nl-NL" smtClean="0"/>
              <a:t>15</a:t>
            </a:fld>
            <a:endParaRPr lang="nl-NL"/>
          </a:p>
        </p:txBody>
      </p:sp>
    </p:spTree>
    <p:extLst>
      <p:ext uri="{BB962C8B-B14F-4D97-AF65-F5344CB8AC3E}">
        <p14:creationId xmlns:p14="http://schemas.microsoft.com/office/powerpoint/2010/main" val="266123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To evaluate the accuracy of fibula segmentation, we use the Dice score. </a:t>
            </a:r>
          </a:p>
          <a:p>
            <a:endParaRPr lang="en-US" altLang="zh-CN"/>
          </a:p>
          <a:p>
            <a:r>
              <a:rPr lang="en-US" altLang="zh-CN"/>
              <a:t>Formula is shown there. </a:t>
            </a:r>
          </a:p>
          <a:p>
            <a:r>
              <a:rPr lang="en-US" altLang="zh-CN"/>
              <a:t>It is Two   times Area of Overlap   divided by the total number of pixels in both images, </a:t>
            </a:r>
          </a:p>
          <a:p>
            <a:r>
              <a:rPr lang="en-US" altLang="zh-CN" sz="1200">
                <a:effectLst/>
                <a:latin typeface="Arial" panose="020B0604020202020204" pitchFamily="34" charset="0"/>
                <a:ea typeface="SimSun" panose="02010600030101010101" pitchFamily="2" charset="-122"/>
                <a:cs typeface="Times New Roman" panose="02020603050405020304" pitchFamily="18" charset="0"/>
              </a:rPr>
              <a:t>where X is the ground truth area and Y is the prediction area from the network. </a:t>
            </a:r>
          </a:p>
          <a:p>
            <a:endParaRPr lang="en-US" altLang="zh-CN" sz="1200">
              <a:effectLst/>
              <a:latin typeface="Arial" panose="020B0604020202020204" pitchFamily="34" charset="0"/>
              <a:ea typeface="SimSun" panose="02010600030101010101" pitchFamily="2" charset="-122"/>
              <a:cs typeface="Times New Roman" panose="02020603050405020304" pitchFamily="18" charset="0"/>
            </a:endParaRPr>
          </a:p>
          <a:p>
            <a:r>
              <a:rPr lang="en-US" altLang="zh-CN" b="1"/>
              <a:t>Using this method, we can get a score between 0 and 1.</a:t>
            </a:r>
          </a:p>
          <a:p>
            <a:endParaRPr lang="en-US" sz="1200">
              <a:effectLst/>
              <a:latin typeface="Arial" panose="020B0604020202020204" pitchFamily="34" charset="0"/>
              <a:ea typeface="SimSun" panose="02010600030101010101" pitchFamily="2" charset="-122"/>
              <a:cs typeface="Times New Roman" panose="02020603050405020304" pitchFamily="18" charset="0"/>
            </a:endParaRPr>
          </a:p>
          <a:p>
            <a:r>
              <a:rPr lang="en-US" sz="1200">
                <a:effectLst/>
                <a:latin typeface="Arial" panose="020B0604020202020204" pitchFamily="34" charset="0"/>
                <a:ea typeface="SimSun" panose="02010600030101010101" pitchFamily="2" charset="-122"/>
                <a:cs typeface="Times New Roman" panose="02020603050405020304" pitchFamily="18" charset="0"/>
              </a:rPr>
              <a:t>0 means completely inconsistent and 1 means totally consistent.</a:t>
            </a:r>
          </a:p>
          <a:p>
            <a:endParaRPr lang="en-US" sz="1200">
              <a:effectLst/>
              <a:latin typeface="Arial" panose="020B0604020202020204" pitchFamily="34" charset="0"/>
              <a:ea typeface="SimSu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16</a:t>
            </a:fld>
            <a:endParaRPr lang="en-US"/>
          </a:p>
        </p:txBody>
      </p:sp>
    </p:spTree>
    <p:extLst>
      <p:ext uri="{BB962C8B-B14F-4D97-AF65-F5344CB8AC3E}">
        <p14:creationId xmlns:p14="http://schemas.microsoft.com/office/powerpoint/2010/main" val="3227017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research, data is converted between 2D and 3D formats, so we use two Dice score method to evaluate prediction comprehensively. </a:t>
            </a:r>
          </a:p>
          <a:p>
            <a:r>
              <a:rPr lang="en-US"/>
              <a:t>In the first method, the average Dice score means the average      of each DICE SCORE from one CT scan.</a:t>
            </a:r>
          </a:p>
          <a:p>
            <a:r>
              <a:rPr lang="en-US"/>
              <a:t>In the second method, volumetric Dice score use the     overlap voxel area  instead of the pixel.</a:t>
            </a:r>
          </a:p>
          <a:p>
            <a:endParaRPr lang="en-US"/>
          </a:p>
          <a:p>
            <a:r>
              <a:rPr lang="en-US"/>
              <a:t>The averaging algorithm focuses more on evaluating the whole output which means the entire leg. </a:t>
            </a:r>
          </a:p>
          <a:p>
            <a:r>
              <a:rPr lang="en-US"/>
              <a:t>The volume algorithm pays more attention to the evaluation of fibula. </a:t>
            </a:r>
          </a:p>
        </p:txBody>
      </p:sp>
      <p:sp>
        <p:nvSpPr>
          <p:cNvPr id="4" name="Slide Number Placeholder 3"/>
          <p:cNvSpPr>
            <a:spLocks noGrp="1"/>
          </p:cNvSpPr>
          <p:nvPr>
            <p:ph type="sldNum" sz="quarter" idx="5"/>
          </p:nvPr>
        </p:nvSpPr>
        <p:spPr/>
        <p:txBody>
          <a:bodyPr/>
          <a:lstStyle/>
          <a:p>
            <a:fld id="{FBB37E1D-FE1F-47D4-B94E-851E3B1C374C}" type="slidenum">
              <a:rPr lang="en-US" smtClean="0"/>
              <a:t>17</a:t>
            </a:fld>
            <a:endParaRPr lang="en-US"/>
          </a:p>
        </p:txBody>
      </p:sp>
    </p:spTree>
    <p:extLst>
      <p:ext uri="{BB962C8B-B14F-4D97-AF65-F5344CB8AC3E}">
        <p14:creationId xmlns:p14="http://schemas.microsoft.com/office/powerpoint/2010/main" val="38903585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王 </a:t>
            </a:r>
            <a:r>
              <a:rPr lang="en-US"/>
              <a:t>Next, we introduce the single-planar segmentation model.</a:t>
            </a:r>
          </a:p>
        </p:txBody>
      </p:sp>
      <p:sp>
        <p:nvSpPr>
          <p:cNvPr id="4" name="Slide Number Placeholder 3"/>
          <p:cNvSpPr>
            <a:spLocks noGrp="1"/>
          </p:cNvSpPr>
          <p:nvPr>
            <p:ph type="sldNum" sz="quarter" idx="5"/>
          </p:nvPr>
        </p:nvSpPr>
        <p:spPr/>
        <p:txBody>
          <a:bodyPr/>
          <a:lstStyle/>
          <a:p>
            <a:fld id="{76F6EB55-D046-4316-A421-6DEA4C9E91D3}" type="slidenum">
              <a:rPr lang="nl-NL" smtClean="0"/>
              <a:t>18</a:t>
            </a:fld>
            <a:endParaRPr lang="nl-NL"/>
          </a:p>
        </p:txBody>
      </p:sp>
    </p:spTree>
    <p:extLst>
      <p:ext uri="{BB962C8B-B14F-4D97-AF65-F5344CB8AC3E}">
        <p14:creationId xmlns:p14="http://schemas.microsoft.com/office/powerpoint/2010/main" val="1630182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This model is based on the traditional U-Net and combined with Res-Net.</a:t>
            </a:r>
          </a:p>
          <a:p>
            <a:r>
              <a:rPr lang="en-US" altLang="zh-CN" dirty="0"/>
              <a:t>The input of this model is a 2-dimension slice, and the output is a 2-dimension matrix with predicted possibility of each pixel.</a:t>
            </a:r>
          </a:p>
          <a:p>
            <a:r>
              <a:rPr lang="en-US" altLang="zh-CN" dirty="0"/>
              <a:t>  </a:t>
            </a:r>
          </a:p>
          <a:p>
            <a:r>
              <a:rPr lang="en-US" altLang="zh-CN" dirty="0"/>
              <a:t>(</a:t>
            </a:r>
            <a:r>
              <a:rPr lang="zh-CN" altLang="en-US" dirty="0"/>
              <a:t>动画</a:t>
            </a:r>
            <a:r>
              <a:rPr lang="en-US" altLang="zh-CN" dirty="0"/>
              <a:t>1)</a:t>
            </a:r>
            <a:r>
              <a:rPr lang="zh-CN" altLang="en-US" dirty="0"/>
              <a:t> </a:t>
            </a:r>
            <a:r>
              <a:rPr lang="en-US" altLang="zh-CN" dirty="0"/>
              <a:t>In</a:t>
            </a:r>
            <a:r>
              <a:rPr lang="zh-CN" altLang="en-US" dirty="0"/>
              <a:t> </a:t>
            </a:r>
            <a:r>
              <a:rPr lang="en-US" altLang="zh-CN" dirty="0"/>
              <a:t>the</a:t>
            </a:r>
            <a:r>
              <a:rPr lang="zh-CN" altLang="en-US" dirty="0"/>
              <a:t> </a:t>
            </a:r>
            <a:r>
              <a:rPr lang="en-US" altLang="zh-CN" dirty="0"/>
              <a:t>encoder part,</a:t>
            </a:r>
            <a:r>
              <a:rPr lang="zh-CN" altLang="en-US" dirty="0"/>
              <a:t> </a:t>
            </a:r>
            <a:r>
              <a:rPr lang="en-US" altLang="zh-CN" dirty="0"/>
              <a:t>the input through a 7 by 7 convolution and a </a:t>
            </a:r>
            <a:r>
              <a:rPr lang="en-US" altLang="zh-CN" dirty="0" err="1"/>
              <a:t>maxpooling</a:t>
            </a:r>
            <a:r>
              <a:rPr lang="en-US" altLang="zh-CN" dirty="0"/>
              <a:t> layer, then stacking the res-net blocks to reach a deep layers. </a:t>
            </a:r>
          </a:p>
          <a:p>
            <a:r>
              <a:rPr lang="en-US" altLang="zh-CN" dirty="0"/>
              <a:t>In this process, the features were extracted, the resolution was reduced, and channels were increased. </a:t>
            </a:r>
          </a:p>
          <a:p>
            <a:r>
              <a:rPr lang="en-US" altLang="zh-CN" dirty="0"/>
              <a:t>(</a:t>
            </a:r>
            <a:r>
              <a:rPr lang="zh-CN" altLang="en-US" dirty="0"/>
              <a:t>动画</a:t>
            </a:r>
            <a:r>
              <a:rPr lang="en-US" altLang="zh-CN" dirty="0"/>
              <a:t>2</a:t>
            </a:r>
            <a:r>
              <a:rPr lang="zh-CN" altLang="en-US" dirty="0"/>
              <a:t>）</a:t>
            </a:r>
            <a:r>
              <a:rPr lang="en-US" altLang="zh-CN" dirty="0"/>
              <a:t>In the decoder part, the features of smaller size were gradually up-sampled to the original image size.</a:t>
            </a:r>
          </a:p>
          <a:p>
            <a:r>
              <a:rPr lang="en-US" altLang="zh-CN" dirty="0"/>
              <a:t>(</a:t>
            </a:r>
            <a:r>
              <a:rPr lang="zh-CN" altLang="en-US" dirty="0"/>
              <a:t>动画</a:t>
            </a:r>
            <a:r>
              <a:rPr lang="en-US" altLang="zh-CN" dirty="0"/>
              <a:t>3</a:t>
            </a:r>
            <a:r>
              <a:rPr lang="zh-CN" altLang="en-US" dirty="0"/>
              <a:t>）</a:t>
            </a:r>
            <a:r>
              <a:rPr lang="en-US" altLang="zh-CN" dirty="0"/>
              <a:t>For the skip connection, </a:t>
            </a:r>
            <a:r>
              <a:rPr lang="en-US" dirty="0"/>
              <a:t>In the U-Net structure, deep and shallow information were fused through a skip</a:t>
            </a:r>
            <a:r>
              <a:rPr lang="zh-CN" altLang="en-US" dirty="0"/>
              <a:t> </a:t>
            </a:r>
            <a:r>
              <a:rPr lang="en-US" altLang="zh-CN" dirty="0"/>
              <a:t>connection. </a:t>
            </a:r>
            <a:r>
              <a:rPr lang="en-US" dirty="0"/>
              <a:t>Skip connections enable the network to propagate the spatial information from the encoder to the decoder.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a:t>
            </a:r>
            <a:r>
              <a:rPr lang="en-US" altLang="zh-CN" dirty="0"/>
              <a:t>A channel can be regarded as a basic unit that carried high-level semantic information. With the increase of network layer depth, the extracted semantic information increases, and more units are needed to express semantic information. Therefore, a large number of channels are needed in the deep network. As the network deepens, the resolution decreases, while the number of channels increases.</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加上</a:t>
            </a:r>
            <a:r>
              <a:rPr lang="en-US" altLang="zh-CN" dirty="0"/>
              <a:t>axial</a:t>
            </a:r>
          </a:p>
          <a:p>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19</a:t>
            </a:fld>
            <a:endParaRPr lang="en-US"/>
          </a:p>
        </p:txBody>
      </p:sp>
    </p:spTree>
    <p:extLst>
      <p:ext uri="{BB962C8B-B14F-4D97-AF65-F5344CB8AC3E}">
        <p14:creationId xmlns:p14="http://schemas.microsoft.com/office/powerpoint/2010/main" val="4162506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research, we aim to Propose an automatic fibula segmentation approach in CT scans .</a:t>
            </a:r>
          </a:p>
        </p:txBody>
      </p:sp>
      <p:sp>
        <p:nvSpPr>
          <p:cNvPr id="4" name="Slide Number Placeholder 3"/>
          <p:cNvSpPr>
            <a:spLocks noGrp="1"/>
          </p:cNvSpPr>
          <p:nvPr>
            <p:ph type="sldNum" sz="quarter" idx="5"/>
          </p:nvPr>
        </p:nvSpPr>
        <p:spPr/>
        <p:txBody>
          <a:bodyPr/>
          <a:lstStyle/>
          <a:p>
            <a:fld id="{FBB37E1D-FE1F-47D4-B94E-851E3B1C374C}" type="slidenum">
              <a:rPr lang="en-US" smtClean="0"/>
              <a:t>2</a:t>
            </a:fld>
            <a:endParaRPr lang="en-US"/>
          </a:p>
        </p:txBody>
      </p:sp>
    </p:spTree>
    <p:extLst>
      <p:ext uri="{BB962C8B-B14F-4D97-AF65-F5344CB8AC3E}">
        <p14:creationId xmlns:p14="http://schemas.microsoft.com/office/powerpoint/2010/main" val="3454319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better understand this model, next we will introduce the details of res-block, up-sampling and skip connection.</a:t>
            </a:r>
          </a:p>
          <a:p>
            <a:r>
              <a:rPr lang="en-US"/>
              <a:t>(</a:t>
            </a:r>
            <a:r>
              <a:rPr lang="zh-CN" altLang="en-US"/>
              <a:t>动画</a:t>
            </a:r>
            <a:r>
              <a:rPr lang="en-US" altLang="zh-CN"/>
              <a:t>1</a:t>
            </a:r>
            <a:r>
              <a:rPr lang="zh-CN" altLang="en-US"/>
              <a:t>）</a:t>
            </a:r>
            <a:r>
              <a:rPr lang="en-US" altLang="zh-CN"/>
              <a:t>First is the </a:t>
            </a:r>
            <a:r>
              <a:rPr lang="en-US"/>
              <a:t>Res-net block, it is in the encoder part  and </a:t>
            </a:r>
            <a:r>
              <a:rPr lang="en-US" altLang="zh-CN"/>
              <a:t>play a role of down-sampling . </a:t>
            </a:r>
          </a:p>
          <a:p>
            <a:r>
              <a:rPr lang="en-US"/>
              <a:t>R</a:t>
            </a:r>
            <a:r>
              <a:rPr lang="en-US" altLang="zh-CN"/>
              <a:t>es-Net is formed by stacking this block, and we use the similar architecture in our model’s encoder part. </a:t>
            </a:r>
            <a:endParaRPr lang="en-US"/>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20</a:t>
            </a:fld>
            <a:endParaRPr lang="en-US"/>
          </a:p>
        </p:txBody>
      </p:sp>
    </p:spTree>
    <p:extLst>
      <p:ext uri="{BB962C8B-B14F-4D97-AF65-F5344CB8AC3E}">
        <p14:creationId xmlns:p14="http://schemas.microsoft.com/office/powerpoint/2010/main" val="774397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Res-Net consists of two kinds of Res-block: building blocks or bottlenecks. These Res-Nets were formed by stacking one of the res-net block. </a:t>
            </a:r>
          </a:p>
          <a:p>
            <a:r>
              <a:rPr lang="en-US"/>
              <a:t>(</a:t>
            </a:r>
            <a:r>
              <a:rPr lang="zh-CN" altLang="en-US"/>
              <a:t>动画</a:t>
            </a:r>
            <a:r>
              <a:rPr lang="en-US" altLang="zh-CN"/>
              <a:t>1</a:t>
            </a:r>
            <a:r>
              <a:rPr lang="zh-CN" altLang="en-US"/>
              <a:t>）</a:t>
            </a:r>
            <a:endParaRPr lang="en-US"/>
          </a:p>
          <a:p>
            <a:r>
              <a:rPr lang="en-US"/>
              <a:t>The figure on the left shown the building block for </a:t>
            </a:r>
            <a:r>
              <a:rPr lang="en-US" altLang="zh-CN"/>
              <a:t>low layer </a:t>
            </a:r>
            <a:r>
              <a:rPr lang="en-US"/>
              <a:t>Res-Net. This type of building block consisted of two 3 by 3 convolutions and were stacked to the deeper layers. </a:t>
            </a:r>
          </a:p>
          <a:p>
            <a:r>
              <a:rPr lang="en-US"/>
              <a:t>(</a:t>
            </a:r>
            <a:r>
              <a:rPr lang="zh-CN" altLang="en-US"/>
              <a:t>动画</a:t>
            </a:r>
            <a:r>
              <a:rPr lang="en-US" altLang="zh-CN"/>
              <a:t>2</a:t>
            </a:r>
            <a:r>
              <a:rPr lang="zh-CN" altLang="en-US"/>
              <a:t>）</a:t>
            </a:r>
            <a:endParaRPr lang="en-US"/>
          </a:p>
          <a:p>
            <a:r>
              <a:rPr lang="en-US"/>
              <a:t>The figure on the right shown the bottleneck block for </a:t>
            </a:r>
            <a:r>
              <a:rPr lang="en-US" altLang="zh-CN"/>
              <a:t>higher layer </a:t>
            </a:r>
            <a:r>
              <a:rPr lang="en-US"/>
              <a:t>Res-Net, the bottleneck block is similar to the building block, but consists of two 1 by 1 convolutions and one 3 by 3 convolution.</a:t>
            </a:r>
          </a:p>
          <a:p>
            <a:r>
              <a:rPr lang="en-US"/>
              <a:t>By using res-net block, we can solve the problem of vanishing and exploding gradients.</a:t>
            </a:r>
          </a:p>
          <a:p>
            <a:endParaRPr lang="en-US"/>
          </a:p>
          <a:p>
            <a:endParaRPr lang="en-US"/>
          </a:p>
          <a:p>
            <a:r>
              <a:rPr lang="en-US"/>
              <a:t>(the three layers was initially able to reduce the number of channels to a quarter through a 1x1 convolution, which was then followed by a 3x3 convolution. In the middle convolution layer, the channels of input and output were equal. The third convolution was 1x1, which was used to increase the number of channels in order to keep the same number of output channels and input channels of a bottleneck. These two 1x1 convolutions can effectively reduce the number of parameters as well as the computation of the convolution.)</a:t>
            </a:r>
          </a:p>
          <a:p>
            <a:endParaRPr lang="en-US" altLang="zh-CN"/>
          </a:p>
        </p:txBody>
      </p:sp>
      <p:sp>
        <p:nvSpPr>
          <p:cNvPr id="4" name="Slide Number Placeholder 3"/>
          <p:cNvSpPr>
            <a:spLocks noGrp="1"/>
          </p:cNvSpPr>
          <p:nvPr>
            <p:ph type="sldNum" sz="quarter" idx="5"/>
          </p:nvPr>
        </p:nvSpPr>
        <p:spPr/>
        <p:txBody>
          <a:bodyPr/>
          <a:lstStyle/>
          <a:p>
            <a:fld id="{FBB37E1D-FE1F-47D4-B94E-851E3B1C374C}" type="slidenum">
              <a:rPr lang="en-US" smtClean="0"/>
              <a:t>21</a:t>
            </a:fld>
            <a:endParaRPr lang="en-US"/>
          </a:p>
        </p:txBody>
      </p:sp>
    </p:spTree>
    <p:extLst>
      <p:ext uri="{BB962C8B-B14F-4D97-AF65-F5344CB8AC3E}">
        <p14:creationId xmlns:p14="http://schemas.microsoft.com/office/powerpoint/2010/main" val="3393623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t>The Architectures of 34 layers and 50 layers Res-Net were shown in figure.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These network structures are all started with a convolution</a:t>
            </a:r>
            <a:r>
              <a:rPr lang="zh-CN" altLang="en-US"/>
              <a:t>，</a:t>
            </a:r>
            <a:r>
              <a:rPr lang="en-US"/>
              <a:t>followed by a max-pooling layer,</a:t>
            </a:r>
            <a:r>
              <a:rPr lang="zh-CN" altLang="en-US"/>
              <a:t> </a:t>
            </a:r>
            <a:r>
              <a:rPr lang="en-US" altLang="zh-CN"/>
              <a:t>then</a:t>
            </a:r>
            <a:r>
              <a:rPr lang="en-US"/>
              <a:t> stacking single basic module to reach the deeper layers.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Multiple n means this block repeat and stacking n times.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zh-CN" altLang="en-US"/>
              <a:t>动画</a:t>
            </a:r>
            <a:r>
              <a:rPr lang="en-US" altLang="zh-CN"/>
              <a:t>1)Take the convolution layer two as an example, these 2 convolutions block multiple 3 means repeat 3 times in the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a:t>
            </a:r>
            <a:r>
              <a:rPr lang="en-US" altLang="zh-CN"/>
              <a:t>n experiments part, we will test the performance of these two kind of Res-Nets.</a:t>
            </a:r>
          </a:p>
          <a:p>
            <a:endParaRPr lang="en-US"/>
          </a:p>
        </p:txBody>
      </p:sp>
      <p:sp>
        <p:nvSpPr>
          <p:cNvPr id="4" name="灯片编号占位符 3"/>
          <p:cNvSpPr>
            <a:spLocks noGrp="1"/>
          </p:cNvSpPr>
          <p:nvPr>
            <p:ph type="sldNum" sz="quarter" idx="5"/>
          </p:nvPr>
        </p:nvSpPr>
        <p:spPr/>
        <p:txBody>
          <a:bodyPr/>
          <a:lstStyle/>
          <a:p>
            <a:fld id="{FBB37E1D-FE1F-47D4-B94E-851E3B1C374C}" type="slidenum">
              <a:rPr lang="en-US" smtClean="0"/>
              <a:t>22</a:t>
            </a:fld>
            <a:endParaRPr lang="en-US"/>
          </a:p>
        </p:txBody>
      </p:sp>
    </p:spTree>
    <p:extLst>
      <p:ext uri="{BB962C8B-B14F-4D97-AF65-F5344CB8AC3E}">
        <p14:creationId xmlns:p14="http://schemas.microsoft.com/office/powerpoint/2010/main" val="3625229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李 </a:t>
            </a:r>
            <a:r>
              <a:rPr lang="en-US" altLang="zh-CN"/>
              <a:t>Another point is how to </a:t>
            </a:r>
            <a:r>
              <a:rPr lang="en-US" altLang="zh-CN" err="1"/>
              <a:t>upsampling</a:t>
            </a:r>
            <a:r>
              <a:rPr lang="en-US" altLang="zh-CN"/>
              <a:t>. We use the nearest Neighbor Interpolation method.</a:t>
            </a:r>
          </a:p>
          <a:p>
            <a:r>
              <a:rPr lang="en-US" altLang="zh-CN"/>
              <a:t>It is the most basic method which requires the least processing time.</a:t>
            </a:r>
          </a:p>
          <a:p>
            <a:r>
              <a:rPr lang="en-US" altLang="zh-CN"/>
              <a:t>It only considers one pixel which is the closest one to the interpolated point as shown in the figure.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en-US" altLang="zh-CN" err="1"/>
              <a:t>torch.nn.functional.interpolate</a:t>
            </a:r>
            <a:r>
              <a:rPr lang="en-US" altLang="zh-CN"/>
              <a:t>)</a:t>
            </a:r>
          </a:p>
          <a:p>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23</a:t>
            </a:fld>
            <a:endParaRPr lang="en-US"/>
          </a:p>
        </p:txBody>
      </p:sp>
    </p:spTree>
    <p:extLst>
      <p:ext uri="{BB962C8B-B14F-4D97-AF65-F5344CB8AC3E}">
        <p14:creationId xmlns:p14="http://schemas.microsoft.com/office/powerpoint/2010/main" val="7744882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The last point is the skip connection.</a:t>
            </a:r>
          </a:p>
          <a:p>
            <a:r>
              <a:rPr lang="en-US" altLang="zh-CN"/>
              <a:t>(</a:t>
            </a:r>
            <a:r>
              <a:rPr lang="zh-CN" altLang="en-US"/>
              <a:t>动画</a:t>
            </a:r>
            <a:r>
              <a:rPr lang="en-US" altLang="zh-CN"/>
              <a:t>1</a:t>
            </a:r>
            <a:r>
              <a:rPr lang="zh-CN" altLang="en-US"/>
              <a:t>）</a:t>
            </a:r>
            <a:r>
              <a:rPr lang="en-US" altLang="zh-CN"/>
              <a:t>We introduce this point by using the circled part as an example.</a:t>
            </a:r>
            <a:endParaRPr lang="zh-CN" altLang="en-US"/>
          </a:p>
        </p:txBody>
      </p:sp>
      <p:sp>
        <p:nvSpPr>
          <p:cNvPr id="4" name="灯片编号占位符 3"/>
          <p:cNvSpPr>
            <a:spLocks noGrp="1"/>
          </p:cNvSpPr>
          <p:nvPr>
            <p:ph type="sldNum" sz="quarter" idx="5"/>
          </p:nvPr>
        </p:nvSpPr>
        <p:spPr/>
        <p:txBody>
          <a:bodyPr/>
          <a:lstStyle/>
          <a:p>
            <a:fld id="{FBB37E1D-FE1F-47D4-B94E-851E3B1C374C}" type="slidenum">
              <a:rPr lang="en-US" smtClean="0"/>
              <a:t>24</a:t>
            </a:fld>
            <a:endParaRPr lang="en-US"/>
          </a:p>
        </p:txBody>
      </p:sp>
    </p:spTree>
    <p:extLst>
      <p:ext uri="{BB962C8B-B14F-4D97-AF65-F5344CB8AC3E}">
        <p14:creationId xmlns:p14="http://schemas.microsoft.com/office/powerpoint/2010/main" val="2473158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121212"/>
                </a:solidFill>
                <a:effectLst/>
                <a:latin typeface="-apple-system"/>
              </a:rPr>
              <a:t>The left part is the circled example. The details are shown on the right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a:solidFill>
                  <a:srgbClr val="121212"/>
                </a:solidFill>
                <a:effectLst/>
                <a:latin typeface="-apple-system"/>
              </a:rPr>
              <a:t>In order to show it more clearly, we show these in different color.</a:t>
            </a:r>
          </a:p>
          <a:p>
            <a:r>
              <a:rPr lang="en-US" altLang="zh-CN" b="0" i="0">
                <a:solidFill>
                  <a:srgbClr val="121212"/>
                </a:solidFill>
                <a:effectLst/>
                <a:latin typeface="-apple-system"/>
              </a:rPr>
              <a:t>(</a:t>
            </a:r>
            <a:r>
              <a:rPr lang="zh-CN" altLang="en-US" b="0" i="0">
                <a:solidFill>
                  <a:srgbClr val="121212"/>
                </a:solidFill>
                <a:effectLst/>
                <a:latin typeface="-apple-system"/>
              </a:rPr>
              <a:t>动画</a:t>
            </a:r>
            <a:r>
              <a:rPr lang="en-US" altLang="zh-CN" b="0" i="0">
                <a:solidFill>
                  <a:srgbClr val="121212"/>
                </a:solidFill>
                <a:effectLst/>
                <a:latin typeface="-apple-system"/>
              </a:rPr>
              <a:t>1</a:t>
            </a:r>
            <a:r>
              <a:rPr lang="zh-CN" altLang="en-US" b="0" i="0">
                <a:solidFill>
                  <a:srgbClr val="121212"/>
                </a:solidFill>
                <a:effectLst/>
                <a:latin typeface="-apple-system"/>
              </a:rPr>
              <a:t>）</a:t>
            </a:r>
            <a:r>
              <a:rPr lang="en-US" altLang="zh-CN" b="0" i="0">
                <a:solidFill>
                  <a:srgbClr val="121212"/>
                </a:solidFill>
                <a:effectLst/>
                <a:latin typeface="-apple-system"/>
              </a:rPr>
              <a:t>In the decoder part, the 24 by 24 tensor is up-sampled to double resolution.</a:t>
            </a:r>
          </a:p>
          <a:p>
            <a:r>
              <a:rPr lang="en-US" altLang="zh-CN" b="0" i="0">
                <a:solidFill>
                  <a:srgbClr val="121212"/>
                </a:solidFill>
                <a:effectLst/>
                <a:latin typeface="-apple-system"/>
              </a:rPr>
              <a:t>(</a:t>
            </a:r>
            <a:r>
              <a:rPr lang="zh-CN" altLang="en-US" b="0" i="0">
                <a:solidFill>
                  <a:srgbClr val="121212"/>
                </a:solidFill>
                <a:effectLst/>
                <a:latin typeface="-apple-system"/>
              </a:rPr>
              <a:t>动画</a:t>
            </a:r>
            <a:r>
              <a:rPr lang="en-US" altLang="zh-CN" b="0" i="0">
                <a:solidFill>
                  <a:srgbClr val="121212"/>
                </a:solidFill>
                <a:effectLst/>
                <a:latin typeface="-apple-system"/>
              </a:rPr>
              <a:t>2*2</a:t>
            </a:r>
            <a:r>
              <a:rPr lang="zh-CN" altLang="en-US" b="0" i="0">
                <a:solidFill>
                  <a:srgbClr val="121212"/>
                </a:solidFill>
                <a:effectLst/>
                <a:latin typeface="-apple-system"/>
              </a:rPr>
              <a:t>）</a:t>
            </a:r>
            <a:r>
              <a:rPr lang="en-US" altLang="zh-CN" b="0" i="0">
                <a:solidFill>
                  <a:srgbClr val="121212"/>
                </a:solidFill>
                <a:effectLst/>
                <a:latin typeface="-apple-system"/>
              </a:rPr>
              <a:t>After that, the skip connection concatenate the tensor with same resolution between encoder part and decoder part.</a:t>
            </a:r>
          </a:p>
          <a:p>
            <a:r>
              <a:rPr lang="en-US" altLang="zh-CN" b="0" i="0">
                <a:solidFill>
                  <a:srgbClr val="121212"/>
                </a:solidFill>
                <a:effectLst/>
                <a:latin typeface="-apple-system"/>
              </a:rPr>
              <a:t>The channel of result is the sum of these two tensors.</a:t>
            </a:r>
          </a:p>
          <a:p>
            <a:r>
              <a:rPr lang="en-US" altLang="zh-CN" b="0" i="0">
                <a:solidFill>
                  <a:srgbClr val="121212"/>
                </a:solidFill>
                <a:effectLst/>
                <a:latin typeface="-apple-system"/>
              </a:rPr>
              <a:t>After convolution, the number of channels decreased to 128 and this tensor go to the next up-sampling.</a:t>
            </a:r>
          </a:p>
          <a:p>
            <a:endParaRPr lang="en-US" altLang="zh-CN" b="0" i="0">
              <a:solidFill>
                <a:srgbClr val="121212"/>
              </a:solidFill>
              <a:effectLst/>
              <a:latin typeface="-apple-system"/>
            </a:endParaRPr>
          </a:p>
          <a:p>
            <a:r>
              <a:rPr lang="en-US" altLang="zh-CN" b="0" i="0">
                <a:solidFill>
                  <a:srgbClr val="333333"/>
                </a:solidFill>
                <a:effectLst/>
                <a:latin typeface="tahoma" panose="020B0604030504040204" pitchFamily="34" charset="0"/>
              </a:rPr>
              <a:t>(Spatial domain information is very important for the segmentation task. In the encoder part of the network, the feature map resolution is reduced to a very small level through all layers, which is not conducive to the generation of accurate segmentation mask. The features of shallow convolution layer can be introduced through skip-connection, which have high resolution and shallow layer number. It contains rich low-level information, which is more conducive to the generation of segmentation mask.)</a:t>
            </a:r>
            <a:endParaRPr lang="zh-CN" altLang="en-US"/>
          </a:p>
          <a:p>
            <a:endParaRPr lang="zh-CN" altLang="en-US"/>
          </a:p>
        </p:txBody>
      </p:sp>
      <p:sp>
        <p:nvSpPr>
          <p:cNvPr id="4" name="灯片编号占位符 3"/>
          <p:cNvSpPr>
            <a:spLocks noGrp="1"/>
          </p:cNvSpPr>
          <p:nvPr>
            <p:ph type="sldNum" sz="quarter" idx="5"/>
          </p:nvPr>
        </p:nvSpPr>
        <p:spPr/>
        <p:txBody>
          <a:bodyPr/>
          <a:lstStyle/>
          <a:p>
            <a:fld id="{FBB37E1D-FE1F-47D4-B94E-851E3B1C374C}" type="slidenum">
              <a:rPr lang="en-US" smtClean="0"/>
              <a:t>25</a:t>
            </a:fld>
            <a:endParaRPr lang="en-US"/>
          </a:p>
        </p:txBody>
      </p:sp>
    </p:spTree>
    <p:extLst>
      <p:ext uri="{BB962C8B-B14F-4D97-AF65-F5344CB8AC3E}">
        <p14:creationId xmlns:p14="http://schemas.microsoft.com/office/powerpoint/2010/main" val="1982787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王 </a:t>
            </a:r>
            <a:endParaRPr lang="en-US" altLang="zh-CN" dirty="0"/>
          </a:p>
          <a:p>
            <a:r>
              <a:rPr lang="en-US" altLang="zh-CN" dirty="0"/>
              <a:t>Then we start to introduce our experiment results, In the Experiment 1, we use the 34-layer Res-Net in single-planar segmentation model.</a:t>
            </a:r>
          </a:p>
          <a:p>
            <a:r>
              <a:rPr lang="en-US" altLang="zh-CN" dirty="0"/>
              <a:t>The Dice Score result of two methods in two tests shown in the table.</a:t>
            </a:r>
          </a:p>
          <a:p>
            <a:endParaRPr lang="en-US" altLang="zh-CN" dirty="0"/>
          </a:p>
          <a:p>
            <a:r>
              <a:rPr lang="en-US" altLang="zh-CN" dirty="0"/>
              <a:t>The two figures shows the distribution dice score of all the images with serial number in two tests.</a:t>
            </a:r>
          </a:p>
          <a:p>
            <a:r>
              <a:rPr lang="en-US" altLang="zh-CN" dirty="0"/>
              <a:t>These distribution figures help us to know the prediction accuracy of each image directly.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（动画</a:t>
            </a:r>
            <a:r>
              <a:rPr lang="en-US" altLang="zh-CN" dirty="0"/>
              <a:t>1</a:t>
            </a:r>
            <a:r>
              <a:rPr lang="zh-CN" altLang="en-US" dirty="0"/>
              <a:t>）</a:t>
            </a:r>
            <a:r>
              <a:rPr lang="en-US" altLang="zh-CN" dirty="0"/>
              <a:t>From the distribution figure, we can notice there are lots of 0 dice score, which means the prediction is complete incorrect. </a:t>
            </a:r>
            <a:endParaRPr lang="en-US" dirty="0"/>
          </a:p>
          <a:p>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26</a:t>
            </a:fld>
            <a:endParaRPr lang="en-US"/>
          </a:p>
        </p:txBody>
      </p:sp>
    </p:spTree>
    <p:extLst>
      <p:ext uri="{BB962C8B-B14F-4D97-AF65-F5344CB8AC3E}">
        <p14:creationId xmlns:p14="http://schemas.microsoft.com/office/powerpoint/2010/main" val="2872310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a:t>Then, in the Experiment 2, we change to use the 50-layer Res-Net in single-planar segmentation model.</a:t>
            </a:r>
          </a:p>
          <a:p>
            <a:r>
              <a:rPr lang="en-US" altLang="zh-CN"/>
              <a:t>The Dice Score result of two methods in two tests shown in the table.</a:t>
            </a:r>
          </a:p>
          <a:p>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a:t>
            </a:r>
            <a:r>
              <a:rPr lang="zh-CN" altLang="en-US"/>
              <a:t>动画</a:t>
            </a:r>
            <a:r>
              <a:rPr lang="en-US" altLang="zh-CN"/>
              <a:t>1</a:t>
            </a:r>
            <a:r>
              <a:rPr lang="zh-CN" altLang="en-US"/>
              <a:t>）</a:t>
            </a:r>
            <a:r>
              <a:rPr lang="en-US" altLang="zh-CN"/>
              <a:t>From the distribution figures, we can notice that the number of zero dice score decreased.</a:t>
            </a:r>
            <a:endParaRPr lang="en-US"/>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27</a:t>
            </a:fld>
            <a:endParaRPr lang="en-US"/>
          </a:p>
        </p:txBody>
      </p:sp>
    </p:spTree>
    <p:extLst>
      <p:ext uri="{BB962C8B-B14F-4D97-AF65-F5344CB8AC3E}">
        <p14:creationId xmlns:p14="http://schemas.microsoft.com/office/powerpoint/2010/main" val="124142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analyze the distribution figure, the prediction of images around serial number 100 and 600 are poor.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parts are the two ends of a bone, </a:t>
            </a:r>
            <a:r>
              <a:rPr lang="zh-CN" altLang="en-US" dirty="0"/>
              <a:t>（动画</a:t>
            </a:r>
            <a:r>
              <a:rPr lang="en-US" altLang="zh-CN" dirty="0"/>
              <a:t>1</a:t>
            </a:r>
            <a:r>
              <a:rPr lang="zh-CN" altLang="en-US" dirty="0"/>
              <a:t>）</a:t>
            </a:r>
            <a:r>
              <a:rPr lang="en-US" dirty="0"/>
              <a:t>which called epiphysis part in medicine.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zh-CN" altLang="en-US" dirty="0"/>
              <a:t>动画</a:t>
            </a:r>
            <a:r>
              <a:rPr lang="en-US" altLang="zh-CN" dirty="0"/>
              <a:t>2</a:t>
            </a:r>
            <a:r>
              <a:rPr lang="en-US" dirty="0"/>
              <a:t>) </a:t>
            </a:r>
            <a:r>
              <a:rPr lang="en-US" altLang="zh-CN" dirty="0"/>
              <a:t>This is the epiphysis, in the two ends of bone, which is the joint 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28</a:t>
            </a:fld>
            <a:endParaRPr lang="en-US"/>
          </a:p>
        </p:txBody>
      </p:sp>
    </p:spTree>
    <p:extLst>
      <p:ext uri="{BB962C8B-B14F-4D97-AF65-F5344CB8AC3E}">
        <p14:creationId xmlns:p14="http://schemas.microsoft.com/office/powerpoint/2010/main" val="3337194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middle part of a bone is called diaphysis part in medicine. (</a:t>
            </a:r>
            <a:r>
              <a:rPr lang="zh-CN" altLang="en-US" dirty="0"/>
              <a:t>动画</a:t>
            </a:r>
            <a:r>
              <a:rPr lang="en-US" altLang="zh-CN" dirty="0"/>
              <a:t>1</a:t>
            </a:r>
            <a:r>
              <a:rPr lang="zh-CN" altLang="en-US" dirty="0"/>
              <a:t>）</a:t>
            </a:r>
            <a:endParaRPr lang="en-US" dirty="0"/>
          </a:p>
          <a:p>
            <a:r>
              <a:rPr lang="en-US" dirty="0"/>
              <a:t>The dice scores of this part are close to 1, which means the prediction is perfect.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（动画</a:t>
            </a:r>
            <a:r>
              <a:rPr lang="en-US" altLang="zh-CN" dirty="0"/>
              <a:t>2</a:t>
            </a:r>
            <a:r>
              <a:rPr lang="zh-CN" altLang="en-US" dirty="0"/>
              <a:t>） </a:t>
            </a:r>
            <a:r>
              <a:rPr lang="en-US" altLang="zh-CN" dirty="0"/>
              <a:t>This is the diaphysis part, in the middle of a bone.</a:t>
            </a:r>
            <a:endParaRPr lang="zh-CN" altLang="en-US" dirty="0"/>
          </a:p>
          <a:p>
            <a:r>
              <a:rPr lang="en-US" dirty="0"/>
              <a:t> </a:t>
            </a:r>
          </a:p>
        </p:txBody>
      </p:sp>
      <p:sp>
        <p:nvSpPr>
          <p:cNvPr id="4" name="Slide Number Placeholder 3"/>
          <p:cNvSpPr>
            <a:spLocks noGrp="1"/>
          </p:cNvSpPr>
          <p:nvPr>
            <p:ph type="sldNum" sz="quarter" idx="5"/>
          </p:nvPr>
        </p:nvSpPr>
        <p:spPr/>
        <p:txBody>
          <a:bodyPr/>
          <a:lstStyle/>
          <a:p>
            <a:fld id="{FBB37E1D-FE1F-47D4-B94E-851E3B1C374C}" type="slidenum">
              <a:rPr lang="en-US" smtClean="0"/>
              <a:t>29</a:t>
            </a:fld>
            <a:endParaRPr lang="en-US"/>
          </a:p>
        </p:txBody>
      </p:sp>
    </p:spTree>
    <p:extLst>
      <p:ext uri="{BB962C8B-B14F-4D97-AF65-F5344CB8AC3E}">
        <p14:creationId xmlns:p14="http://schemas.microsoft.com/office/powerpoint/2010/main" val="1729432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Our research will be presented from 4 aspects: Motivation, Dataset and Data </a:t>
            </a:r>
            <a:r>
              <a:rPr lang="en-US" err="1"/>
              <a:t>preprocesssing</a:t>
            </a:r>
            <a:r>
              <a:rPr lang="en-US"/>
              <a:t>, methodology and Experiments, and conclusion.</a:t>
            </a:r>
          </a:p>
        </p:txBody>
      </p:sp>
      <p:sp>
        <p:nvSpPr>
          <p:cNvPr id="4" name="Slide Number Placeholder 3"/>
          <p:cNvSpPr>
            <a:spLocks noGrp="1"/>
          </p:cNvSpPr>
          <p:nvPr>
            <p:ph type="sldNum" sz="quarter" idx="5"/>
          </p:nvPr>
        </p:nvSpPr>
        <p:spPr/>
        <p:txBody>
          <a:bodyPr/>
          <a:lstStyle/>
          <a:p>
            <a:fld id="{76F6EB55-D046-4316-A421-6DEA4C9E91D3}" type="slidenum">
              <a:rPr lang="nl-NL" smtClean="0"/>
              <a:t>3</a:t>
            </a:fld>
            <a:endParaRPr lang="nl-NL"/>
          </a:p>
        </p:txBody>
      </p:sp>
    </p:spTree>
    <p:extLst>
      <p:ext uri="{BB962C8B-B14F-4D97-AF65-F5344CB8AC3E}">
        <p14:creationId xmlns:p14="http://schemas.microsoft.com/office/powerpoint/2010/main" val="35457956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solidFill>
                  <a:srgbClr val="FF0000"/>
                </a:solidFill>
              </a:rPr>
              <a:t>李 </a:t>
            </a:r>
            <a:r>
              <a:rPr lang="en-US">
                <a:solidFill>
                  <a:srgbClr val="FF0000"/>
                </a:solidFill>
              </a:rPr>
              <a:t>After analyzing the distribution figure and dice score of two tests, </a:t>
            </a:r>
          </a:p>
          <a:p>
            <a:r>
              <a:rPr lang="en-US">
                <a:solidFill>
                  <a:srgbClr val="FF0000"/>
                </a:solidFill>
              </a:rPr>
              <a:t>we concluded that the 50-layer Res-Net is more suitable for the single-planar segmentation model in this research. </a:t>
            </a:r>
          </a:p>
          <a:p>
            <a:endParaRPr lang="en-US">
              <a:solidFill>
                <a:srgbClr val="FF0000"/>
              </a:solidFill>
            </a:endParaRPr>
          </a:p>
          <a:p>
            <a:r>
              <a:rPr lang="en-US">
                <a:solidFill>
                  <a:srgbClr val="FF0000"/>
                </a:solidFill>
              </a:rPr>
              <a:t>In subsequent experiments, we will adopt 50-layer Res-Net structure!!</a:t>
            </a:r>
          </a:p>
        </p:txBody>
      </p:sp>
      <p:sp>
        <p:nvSpPr>
          <p:cNvPr id="4" name="Slide Number Placeholder 3"/>
          <p:cNvSpPr>
            <a:spLocks noGrp="1"/>
          </p:cNvSpPr>
          <p:nvPr>
            <p:ph type="sldNum" sz="quarter" idx="5"/>
          </p:nvPr>
        </p:nvSpPr>
        <p:spPr/>
        <p:txBody>
          <a:bodyPr/>
          <a:lstStyle/>
          <a:p>
            <a:fld id="{FBB37E1D-FE1F-47D4-B94E-851E3B1C374C}" type="slidenum">
              <a:rPr lang="en-US" smtClean="0"/>
              <a:t>30</a:t>
            </a:fld>
            <a:endParaRPr lang="en-US"/>
          </a:p>
        </p:txBody>
      </p:sp>
    </p:spTree>
    <p:extLst>
      <p:ext uri="{BB962C8B-B14F-4D97-AF65-F5344CB8AC3E}">
        <p14:creationId xmlns:p14="http://schemas.microsoft.com/office/powerpoint/2010/main" val="12055048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prediction were stacking into 3D and represented in green, while the ground truth was represented in red. </a:t>
            </a:r>
          </a:p>
          <a:p>
            <a:r>
              <a:rPr lang="en-US"/>
              <a:t>From the Figure, we can see the overlap between the predicted segmentation and manual segmentation directly. </a:t>
            </a:r>
          </a:p>
          <a:p>
            <a:r>
              <a:rPr lang="en-US"/>
              <a:t>(</a:t>
            </a:r>
            <a:r>
              <a:rPr lang="zh-CN" altLang="en-US"/>
              <a:t>动画</a:t>
            </a:r>
            <a:r>
              <a:rPr lang="en-US" altLang="zh-CN"/>
              <a:t>1</a:t>
            </a:r>
            <a:r>
              <a:rPr lang="zh-CN" altLang="en-US"/>
              <a:t>）</a:t>
            </a:r>
            <a:r>
              <a:rPr lang="en-US"/>
              <a:t>In the three circled parts, the overlap region between prediction and manually annotations are not too much, which means prediction perform poor in these regions.</a:t>
            </a:r>
          </a:p>
          <a:p>
            <a:r>
              <a:rPr lang="en-US"/>
              <a:t>This confirms previous analyses: the prediction of epiphysis part is worse than the diaphysis part. </a:t>
            </a:r>
          </a:p>
        </p:txBody>
      </p:sp>
      <p:sp>
        <p:nvSpPr>
          <p:cNvPr id="4" name="Slide Number Placeholder 3"/>
          <p:cNvSpPr>
            <a:spLocks noGrp="1"/>
          </p:cNvSpPr>
          <p:nvPr>
            <p:ph type="sldNum" sz="quarter" idx="5"/>
          </p:nvPr>
        </p:nvSpPr>
        <p:spPr/>
        <p:txBody>
          <a:bodyPr/>
          <a:lstStyle/>
          <a:p>
            <a:fld id="{FBB37E1D-FE1F-47D4-B94E-851E3B1C374C}" type="slidenum">
              <a:rPr lang="en-US" smtClean="0"/>
              <a:t>31</a:t>
            </a:fld>
            <a:endParaRPr lang="en-US"/>
          </a:p>
        </p:txBody>
      </p:sp>
    </p:spTree>
    <p:extLst>
      <p:ext uri="{BB962C8B-B14F-4D97-AF65-F5344CB8AC3E}">
        <p14:creationId xmlns:p14="http://schemas.microsoft.com/office/powerpoint/2010/main" val="2968236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Surface distance map shows the absolute distance from each point to the closest ground truth.</a:t>
            </a:r>
          </a:p>
          <a:p>
            <a:r>
              <a:rPr lang="en-US"/>
              <a:t>This map visualized the deviation degree of each part of the segmentation result. </a:t>
            </a:r>
          </a:p>
          <a:p>
            <a:r>
              <a:rPr lang="en-US"/>
              <a:t>This unit in picture is millimeter.</a:t>
            </a:r>
          </a:p>
          <a:p>
            <a:endParaRPr lang="en-US"/>
          </a:p>
          <a:p>
            <a:r>
              <a:rPr lang="en-US"/>
              <a:t>(Deviations close to 2mm tend to approach red, while 0mm means prediction perfect match the ground truth and approach green.)</a:t>
            </a:r>
          </a:p>
          <a:p>
            <a:r>
              <a:rPr lang="en-US"/>
              <a:t> </a:t>
            </a:r>
          </a:p>
        </p:txBody>
      </p:sp>
      <p:sp>
        <p:nvSpPr>
          <p:cNvPr id="4" name="Slide Number Placeholder 3"/>
          <p:cNvSpPr>
            <a:spLocks noGrp="1"/>
          </p:cNvSpPr>
          <p:nvPr>
            <p:ph type="sldNum" sz="quarter" idx="5"/>
          </p:nvPr>
        </p:nvSpPr>
        <p:spPr/>
        <p:txBody>
          <a:bodyPr/>
          <a:lstStyle/>
          <a:p>
            <a:fld id="{FBB37E1D-FE1F-47D4-B94E-851E3B1C374C}" type="slidenum">
              <a:rPr lang="en-US" smtClean="0"/>
              <a:t>32</a:t>
            </a:fld>
            <a:endParaRPr lang="en-US"/>
          </a:p>
        </p:txBody>
      </p:sp>
    </p:spTree>
    <p:extLst>
      <p:ext uri="{BB962C8B-B14F-4D97-AF65-F5344CB8AC3E}">
        <p14:creationId xmlns:p14="http://schemas.microsoft.com/office/powerpoint/2010/main" val="32287218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three figures show the poor performance prediction parts. </a:t>
            </a:r>
          </a:p>
          <a:p>
            <a:r>
              <a:rPr lang="en-US"/>
              <a:t>To improve these epiphysis prediction, we plan to apply two methods: information combination and data augmentation.</a:t>
            </a:r>
          </a:p>
        </p:txBody>
      </p:sp>
      <p:sp>
        <p:nvSpPr>
          <p:cNvPr id="4" name="Slide Number Placeholder 3"/>
          <p:cNvSpPr>
            <a:spLocks noGrp="1"/>
          </p:cNvSpPr>
          <p:nvPr>
            <p:ph type="sldNum" sz="quarter" idx="5"/>
          </p:nvPr>
        </p:nvSpPr>
        <p:spPr/>
        <p:txBody>
          <a:bodyPr/>
          <a:lstStyle/>
          <a:p>
            <a:fld id="{FBB37E1D-FE1F-47D4-B94E-851E3B1C374C}" type="slidenum">
              <a:rPr lang="en-US" smtClean="0"/>
              <a:t>33</a:t>
            </a:fld>
            <a:endParaRPr lang="en-US"/>
          </a:p>
        </p:txBody>
      </p:sp>
    </p:spTree>
    <p:extLst>
      <p:ext uri="{BB962C8B-B14F-4D97-AF65-F5344CB8AC3E}">
        <p14:creationId xmlns:p14="http://schemas.microsoft.com/office/powerpoint/2010/main" val="4152521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Regardless of computing and VRAM performance, Because the 3D network can combine the information between image layers, it can ensure the continuity between image masks of different layers, and the performance will be better compared with 2D</a:t>
            </a:r>
          </a:p>
          <a:p>
            <a:endParaRPr lang="en-US" altLang="zh-CN" dirty="0"/>
          </a:p>
          <a:p>
            <a:r>
              <a:rPr lang="en-US" altLang="zh-CN" dirty="0"/>
              <a:t>But 3D networks have obvious drawbacks for fibula segmentation</a:t>
            </a:r>
          </a:p>
          <a:p>
            <a:endParaRPr lang="en-US" altLang="zh-CN" dirty="0"/>
          </a:p>
          <a:p>
            <a:r>
              <a:rPr lang="en-US" altLang="zh-CN" dirty="0"/>
              <a:t>As you can see that the size of leg CT scan is so large.</a:t>
            </a:r>
          </a:p>
          <a:p>
            <a:endParaRPr lang="en-US" altLang="zh-CN" dirty="0"/>
          </a:p>
          <a:p>
            <a:r>
              <a:rPr lang="en-US" altLang="zh-CN" dirty="0"/>
              <a:t>Because of the limitation of the VRAM, it is impossible to take the entire 3D metric as input. So the Cropping is needed.  Then the input is a series of 3D patches. By this way, it will drop some information of overall structure.</a:t>
            </a:r>
          </a:p>
          <a:p>
            <a:endParaRPr lang="en-US" altLang="zh-CN" dirty="0"/>
          </a:p>
          <a:p>
            <a:r>
              <a:rPr lang="en-US" altLang="zh-CN" dirty="0"/>
              <a:t>(</a:t>
            </a:r>
            <a:r>
              <a:rPr lang="zh-CN" altLang="en-US" dirty="0"/>
              <a:t>动画</a:t>
            </a:r>
            <a:r>
              <a:rPr lang="en-US" altLang="zh-CN" dirty="0"/>
              <a:t>1) So a suitable method for this task is </a:t>
            </a:r>
            <a:r>
              <a:rPr lang="en-US" altLang="zh-CN" sz="1200" dirty="0"/>
              <a:t>Multi-planar combination, which is a 2.5D network.</a:t>
            </a:r>
            <a:endParaRPr lang="en-US" altLang="zh-CN" dirty="0"/>
          </a:p>
        </p:txBody>
      </p:sp>
      <p:sp>
        <p:nvSpPr>
          <p:cNvPr id="4" name="灯片编号占位符 3"/>
          <p:cNvSpPr>
            <a:spLocks noGrp="1"/>
          </p:cNvSpPr>
          <p:nvPr>
            <p:ph type="sldNum" sz="quarter" idx="5"/>
          </p:nvPr>
        </p:nvSpPr>
        <p:spPr/>
        <p:txBody>
          <a:bodyPr/>
          <a:lstStyle/>
          <a:p>
            <a:fld id="{FBB37E1D-FE1F-47D4-B94E-851E3B1C374C}" type="slidenum">
              <a:rPr lang="en-US" smtClean="0"/>
              <a:t>34</a:t>
            </a:fld>
            <a:endParaRPr lang="en-US"/>
          </a:p>
        </p:txBody>
      </p:sp>
    </p:spTree>
    <p:extLst>
      <p:ext uri="{BB962C8B-B14F-4D97-AF65-F5344CB8AC3E}">
        <p14:creationId xmlns:p14="http://schemas.microsoft.com/office/powerpoint/2010/main" val="32317080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 introduce the multi-planar segmentation model</a:t>
            </a:r>
          </a:p>
        </p:txBody>
      </p:sp>
      <p:sp>
        <p:nvSpPr>
          <p:cNvPr id="4" name="Slide Number Placeholder 3"/>
          <p:cNvSpPr>
            <a:spLocks noGrp="1"/>
          </p:cNvSpPr>
          <p:nvPr>
            <p:ph type="sldNum" sz="quarter" idx="5"/>
          </p:nvPr>
        </p:nvSpPr>
        <p:spPr/>
        <p:txBody>
          <a:bodyPr/>
          <a:lstStyle/>
          <a:p>
            <a:fld id="{76F6EB55-D046-4316-A421-6DEA4C9E91D3}" type="slidenum">
              <a:rPr lang="nl-NL" smtClean="0"/>
              <a:t>35</a:t>
            </a:fld>
            <a:endParaRPr lang="nl-NL"/>
          </a:p>
        </p:txBody>
      </p:sp>
    </p:spTree>
    <p:extLst>
      <p:ext uri="{BB962C8B-B14F-4D97-AF65-F5344CB8AC3E}">
        <p14:creationId xmlns:p14="http://schemas.microsoft.com/office/powerpoint/2010/main" val="962383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动画</a:t>
            </a:r>
            <a:r>
              <a:rPr lang="en-US" altLang="zh-CN"/>
              <a:t>1</a:t>
            </a:r>
            <a:r>
              <a:rPr lang="zh-CN" altLang="en-US"/>
              <a:t>）</a:t>
            </a:r>
            <a:endParaRPr lang="en-US" altLang="zh-CN"/>
          </a:p>
          <a:p>
            <a:r>
              <a:rPr lang="en-US" altLang="zh-CN"/>
              <a:t>Multi-planar network considered the structural information from different planes, including the axial, sagittal and coronal planes.</a:t>
            </a:r>
            <a:r>
              <a:rPr lang="zh-CN" altLang="en-US"/>
              <a:t>（动画</a:t>
            </a:r>
            <a:r>
              <a:rPr lang="en-US" altLang="zh-CN"/>
              <a:t>2</a:t>
            </a:r>
            <a:r>
              <a:rPr lang="zh-CN" altLang="en-US"/>
              <a:t>）</a:t>
            </a:r>
            <a:endParaRPr lang="en-US" altLang="zh-CN"/>
          </a:p>
          <a:p>
            <a:endParaRPr lang="en-US" altLang="zh-CN"/>
          </a:p>
          <a:p>
            <a:r>
              <a:rPr lang="en-US" altLang="zh-CN"/>
              <a:t>As you can see</a:t>
            </a:r>
          </a:p>
          <a:p>
            <a:r>
              <a:rPr lang="en-US" altLang="zh-CN"/>
              <a:t>First, The volume data was converted from each plane.</a:t>
            </a:r>
            <a:r>
              <a:rPr lang="zh-CN" altLang="en-US"/>
              <a:t>（动画</a:t>
            </a:r>
            <a:r>
              <a:rPr lang="en-US" altLang="zh-CN"/>
              <a:t>3</a:t>
            </a:r>
            <a:r>
              <a:rPr lang="zh-CN" altLang="en-US"/>
              <a:t>）</a:t>
            </a:r>
            <a:endParaRPr lang="en-US" altLang="zh-CN"/>
          </a:p>
          <a:p>
            <a:r>
              <a:rPr lang="en-US" altLang="zh-CN"/>
              <a:t>Then, the three planes input through the corresponding single-planar sub-network.</a:t>
            </a:r>
            <a:r>
              <a:rPr lang="zh-CN" altLang="en-US"/>
              <a:t>（动画</a:t>
            </a:r>
            <a:r>
              <a:rPr lang="en-US" altLang="zh-CN"/>
              <a:t>4</a:t>
            </a:r>
            <a:r>
              <a:rPr lang="zh-CN" altLang="en-US"/>
              <a:t>）</a:t>
            </a:r>
            <a:endParaRPr lang="en-US" altLang="zh-CN"/>
          </a:p>
          <a:p>
            <a:r>
              <a:rPr lang="en-US" altLang="zh-CN"/>
              <a:t>After that, we obtain the automatic segmentation result of each planar. </a:t>
            </a:r>
            <a:r>
              <a:rPr lang="zh-CN" altLang="en-US"/>
              <a:t>（动画</a:t>
            </a:r>
            <a:r>
              <a:rPr lang="en-US" altLang="zh-CN"/>
              <a:t>5</a:t>
            </a:r>
            <a:r>
              <a:rPr lang="zh-CN" altLang="en-US"/>
              <a:t>）</a:t>
            </a:r>
            <a:endParaRPr lang="en-US" altLang="zh-CN"/>
          </a:p>
          <a:p>
            <a:r>
              <a:rPr lang="en-US" altLang="zh-CN"/>
              <a:t>Finally, the maximum probability from different planes combined as the final prediction.</a:t>
            </a:r>
            <a:r>
              <a:rPr lang="zh-CN" altLang="en-US"/>
              <a:t>（动画</a:t>
            </a:r>
            <a:r>
              <a:rPr lang="en-US" altLang="zh-CN"/>
              <a:t>6</a:t>
            </a:r>
            <a:r>
              <a:rPr lang="zh-CN" altLang="en-US"/>
              <a:t>）</a:t>
            </a:r>
            <a:endParaRPr lang="en-US" altLang="zh-CN"/>
          </a:p>
          <a:p>
            <a:endParaRPr lang="en-US" altLang="zh-CN"/>
          </a:p>
          <a:p>
            <a:r>
              <a:rPr lang="en-US" altLang="zh-CN"/>
              <a:t>So by this way, the information of different planes can be combined.</a:t>
            </a:r>
          </a:p>
          <a:p>
            <a:endParaRPr lang="en-US" altLang="zh-CN"/>
          </a:p>
          <a:p>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36</a:t>
            </a:fld>
            <a:endParaRPr lang="en-US"/>
          </a:p>
        </p:txBody>
      </p:sp>
    </p:spTree>
    <p:extLst>
      <p:ext uri="{BB962C8B-B14F-4D97-AF65-F5344CB8AC3E}">
        <p14:creationId xmlns:p14="http://schemas.microsoft.com/office/powerpoint/2010/main" val="2437379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Maximum probability combination is the main approach to achieved multi-planar combination. </a:t>
            </a:r>
          </a:p>
          <a:p>
            <a:r>
              <a:rPr lang="en-US"/>
              <a:t>We select the maximum probability of each voxel from the three networks.</a:t>
            </a:r>
          </a:p>
          <a:p>
            <a:r>
              <a:rPr lang="en-US"/>
              <a:t>It can effectively combine the predicted information, improve the accuracy of final result.</a:t>
            </a:r>
          </a:p>
        </p:txBody>
      </p:sp>
      <p:sp>
        <p:nvSpPr>
          <p:cNvPr id="4" name="Slide Number Placeholder 3"/>
          <p:cNvSpPr>
            <a:spLocks noGrp="1"/>
          </p:cNvSpPr>
          <p:nvPr>
            <p:ph type="sldNum" sz="quarter" idx="5"/>
          </p:nvPr>
        </p:nvSpPr>
        <p:spPr/>
        <p:txBody>
          <a:bodyPr/>
          <a:lstStyle/>
          <a:p>
            <a:fld id="{FBB37E1D-FE1F-47D4-B94E-851E3B1C374C}" type="slidenum">
              <a:rPr lang="en-US" smtClean="0"/>
              <a:t>37</a:t>
            </a:fld>
            <a:endParaRPr lang="en-US"/>
          </a:p>
        </p:txBody>
      </p:sp>
    </p:spTree>
    <p:extLst>
      <p:ext uri="{BB962C8B-B14F-4D97-AF65-F5344CB8AC3E}">
        <p14:creationId xmlns:p14="http://schemas.microsoft.com/office/powerpoint/2010/main" val="34702332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王</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this research, the scale of input image for single-planar segmentation model is 384 by 384.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However, if we obtain the segmentation from sagittal plane and coronal plane, the obtained images have different resolutions from different CT scan.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the previous experiments, we notice that the predicted performance of epiphysis part is worse than the diaphysis part.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So, we use a Cropping the region of interest method to process the images from sagittal plane and coronal plane.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method focus on preserving data at both ends.(</a:t>
            </a:r>
            <a:r>
              <a:rPr lang="zh-CN" altLang="en-US"/>
              <a:t>动画</a:t>
            </a:r>
            <a:r>
              <a:rPr lang="en-US" altLang="zh-CN"/>
              <a:t>1</a:t>
            </a:r>
            <a:r>
              <a:rPr lang="zh-CN" altLang="en-US"/>
              <a:t>）</a:t>
            </a:r>
            <a:r>
              <a:rPr lang="en-US" altLang="zh-CN"/>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method is shorten to CROI.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38</a:t>
            </a:fld>
            <a:endParaRPr lang="en-US"/>
          </a:p>
        </p:txBody>
      </p:sp>
    </p:spTree>
    <p:extLst>
      <p:ext uri="{BB962C8B-B14F-4D97-AF65-F5344CB8AC3E}">
        <p14:creationId xmlns:p14="http://schemas.microsoft.com/office/powerpoint/2010/main" val="16146242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figure, we take an image from sagittal plane as example, the original size is 734 by 384, after divided into two fixed squares from both ends to the middle (384x384 pixels), these two images are through the single-planar separately and combined according to the maximum probability.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FBB37E1D-FE1F-47D4-B94E-851E3B1C374C}" type="slidenum">
              <a:rPr lang="en-US" smtClean="0"/>
              <a:t>39</a:t>
            </a:fld>
            <a:endParaRPr lang="en-US"/>
          </a:p>
        </p:txBody>
      </p:sp>
    </p:spTree>
    <p:extLst>
      <p:ext uri="{BB962C8B-B14F-4D97-AF65-F5344CB8AC3E}">
        <p14:creationId xmlns:p14="http://schemas.microsoft.com/office/powerpoint/2010/main" val="4145940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a:t>
            </a:r>
            <a:r>
              <a:rPr lang="en-US" altLang="zh-CN"/>
              <a:t>irst is the motivation part.</a:t>
            </a:r>
            <a:endParaRPr lang="en-US"/>
          </a:p>
        </p:txBody>
      </p:sp>
      <p:sp>
        <p:nvSpPr>
          <p:cNvPr id="4" name="Slide Number Placeholder 3"/>
          <p:cNvSpPr>
            <a:spLocks noGrp="1"/>
          </p:cNvSpPr>
          <p:nvPr>
            <p:ph type="sldNum" sz="quarter" idx="5"/>
          </p:nvPr>
        </p:nvSpPr>
        <p:spPr/>
        <p:txBody>
          <a:bodyPr/>
          <a:lstStyle/>
          <a:p>
            <a:fld id="{76F6EB55-D046-4316-A421-6DEA4C9E91D3}" type="slidenum">
              <a:rPr lang="nl-NL" smtClean="0"/>
              <a:t>4</a:t>
            </a:fld>
            <a:endParaRPr lang="nl-NL"/>
          </a:p>
        </p:txBody>
      </p:sp>
    </p:spTree>
    <p:extLst>
      <p:ext uri="{BB962C8B-B14F-4D97-AF65-F5344CB8AC3E}">
        <p14:creationId xmlns:p14="http://schemas.microsoft.com/office/powerpoint/2010/main" val="509373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In this figure is another example, we can notice in this situation, the CROI method will abandon the middle part of original image.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This will not influence the prediction, because multi-planar model use maximum probability to combine, so the final result will still be complete. </a:t>
            </a:r>
          </a:p>
        </p:txBody>
      </p:sp>
      <p:sp>
        <p:nvSpPr>
          <p:cNvPr id="4" name="灯片编号占位符 3"/>
          <p:cNvSpPr>
            <a:spLocks noGrp="1"/>
          </p:cNvSpPr>
          <p:nvPr>
            <p:ph type="sldNum" sz="quarter" idx="5"/>
          </p:nvPr>
        </p:nvSpPr>
        <p:spPr/>
        <p:txBody>
          <a:bodyPr/>
          <a:lstStyle/>
          <a:p>
            <a:fld id="{FBB37E1D-FE1F-47D4-B94E-851E3B1C374C}" type="slidenum">
              <a:rPr lang="en-US" smtClean="0"/>
              <a:t>40</a:t>
            </a:fld>
            <a:endParaRPr lang="en-US"/>
          </a:p>
        </p:txBody>
      </p:sp>
    </p:spTree>
    <p:extLst>
      <p:ext uri="{BB962C8B-B14F-4D97-AF65-F5344CB8AC3E}">
        <p14:creationId xmlns:p14="http://schemas.microsoft.com/office/powerpoint/2010/main" val="3901381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two method of DICE score for two tests shown in the figure. We can notice that the Dice score of two</a:t>
            </a:r>
            <a:r>
              <a:rPr lang="zh-CN" altLang="en-US"/>
              <a:t> </a:t>
            </a:r>
            <a:r>
              <a:rPr lang="en-US" altLang="zh-CN"/>
              <a:t>tests</a:t>
            </a:r>
            <a:r>
              <a:rPr lang="zh-CN" altLang="en-US"/>
              <a:t> </a:t>
            </a:r>
            <a:r>
              <a:rPr lang="en-US" altLang="zh-CN"/>
              <a:t>are</a:t>
            </a:r>
            <a:r>
              <a:rPr lang="en-US"/>
              <a:t> lower than the result of axial plane. </a:t>
            </a:r>
          </a:p>
          <a:p>
            <a:r>
              <a:rPr lang="en-US"/>
              <a:t>In order to analyze the prediction of combination in details, we obtain the axial </a:t>
            </a:r>
            <a:r>
              <a:rPr lang="en-US" altLang="zh-CN"/>
              <a:t>distribution figures</a:t>
            </a:r>
            <a:r>
              <a:rPr lang="en-US"/>
              <a:t>.</a:t>
            </a:r>
          </a:p>
          <a:p>
            <a:endParaRPr lang="en-US"/>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41</a:t>
            </a:fld>
            <a:endParaRPr lang="en-US"/>
          </a:p>
        </p:txBody>
      </p:sp>
    </p:spTree>
    <p:extLst>
      <p:ext uri="{BB962C8B-B14F-4D97-AF65-F5344CB8AC3E}">
        <p14:creationId xmlns:p14="http://schemas.microsoft.com/office/powerpoint/2010/main" val="704242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distribution figure, we can notice that the prediction of the epiphysis is improved, the prediction of the diaphysis is worse than before. </a:t>
            </a:r>
          </a:p>
          <a:p>
            <a:r>
              <a:rPr lang="en-US"/>
              <a:t>This can prove that multi-planar segmentation model is helpful to improve the prediction of the epiphysis part. </a:t>
            </a:r>
          </a:p>
          <a:p>
            <a:r>
              <a:rPr lang="en-US"/>
              <a:t>Although the dice scores are decreased from table, this method is still valuable. </a:t>
            </a:r>
          </a:p>
        </p:txBody>
      </p:sp>
      <p:sp>
        <p:nvSpPr>
          <p:cNvPr id="4" name="Slide Number Placeholder 3"/>
          <p:cNvSpPr>
            <a:spLocks noGrp="1"/>
          </p:cNvSpPr>
          <p:nvPr>
            <p:ph type="sldNum" sz="quarter" idx="5"/>
          </p:nvPr>
        </p:nvSpPr>
        <p:spPr/>
        <p:txBody>
          <a:bodyPr/>
          <a:lstStyle/>
          <a:p>
            <a:fld id="{FBB37E1D-FE1F-47D4-B94E-851E3B1C374C}" type="slidenum">
              <a:rPr lang="en-US" smtClean="0"/>
              <a:t>42</a:t>
            </a:fld>
            <a:endParaRPr lang="en-US"/>
          </a:p>
        </p:txBody>
      </p:sp>
    </p:spTree>
    <p:extLst>
      <p:ext uri="{BB962C8B-B14F-4D97-AF65-F5344CB8AC3E}">
        <p14:creationId xmlns:p14="http://schemas.microsoft.com/office/powerpoint/2010/main" val="1793947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analyzing the three planar results, we find the coronal plane has only few useful parts. </a:t>
            </a:r>
          </a:p>
          <a:p>
            <a:r>
              <a:rPr lang="en-US" dirty="0"/>
              <a:t>These four figures are the distribution dice score of two tests with two parts after using CROI method.</a:t>
            </a:r>
          </a:p>
          <a:p>
            <a:r>
              <a:rPr lang="en-US" dirty="0"/>
              <a:t>We can notice that the slices with fibula parts only have a small proportion.</a:t>
            </a:r>
          </a:p>
          <a:p>
            <a:r>
              <a:rPr lang="en-US" dirty="0"/>
              <a:t>(</a:t>
            </a:r>
            <a:r>
              <a:rPr lang="zh-CN" altLang="en-US" dirty="0"/>
              <a:t>动画</a:t>
            </a:r>
            <a:r>
              <a:rPr lang="en-US" altLang="zh-CN" dirty="0"/>
              <a:t>1</a:t>
            </a:r>
            <a:r>
              <a:rPr lang="zh-CN" altLang="en-US" dirty="0"/>
              <a:t>）</a:t>
            </a:r>
            <a:r>
              <a:rPr lang="en-US" dirty="0"/>
              <a:t>From the figures, the coronal prediction of </a:t>
            </a:r>
            <a:r>
              <a:rPr lang="en-US" altLang="zh-CN" dirty="0"/>
              <a:t>fibula </a:t>
            </a:r>
            <a:r>
              <a:rPr lang="en-US" dirty="0"/>
              <a:t>performs poor.</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SimSun" panose="02010600030101010101" pitchFamily="2" charset="-122"/>
                <a:cs typeface="Times New Roman" panose="02020603050405020304" pitchFamily="18" charset="0"/>
              </a:rPr>
              <a:t>(The distribution dice score of all the images with odd and even serial number in Test set 1 and Test set 2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rial" panose="020B0604020202020204" pitchFamily="34" charset="0"/>
                <a:ea typeface="SimSun" panose="02010600030101010101" pitchFamily="2" charset="-122"/>
                <a:cs typeface="Times New Roman" panose="02020603050405020304" pitchFamily="18" charset="0"/>
              </a:rPr>
              <a:t>The dice score of images with odd serial number on the left, the dice score of images with odd serial number on the right.</a:t>
            </a:r>
            <a:r>
              <a:rPr lang="en-US" dirty="0">
                <a:effectLst/>
              </a:rPr>
              <a:t> </a:t>
            </a:r>
            <a:r>
              <a:rPr lang="en-US" sz="1100" dirty="0">
                <a:effectLst/>
                <a:latin typeface="Arial" panose="020B0604020202020204" pitchFamily="34" charset="0"/>
                <a:ea typeface="SimSun" panose="02010600030101010101" pitchFamily="2" charset="-122"/>
                <a:cs typeface="Times New Roman" panose="02020603050405020304" pitchFamily="18" charset="0"/>
              </a:rPr>
              <a:t> )</a:t>
            </a:r>
            <a:endParaRPr lang="en-US" sz="1200" dirty="0">
              <a:effectLst/>
              <a:latin typeface="Arial" panose="020B060402020202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43</a:t>
            </a:fld>
            <a:endParaRPr lang="en-US"/>
          </a:p>
        </p:txBody>
      </p:sp>
    </p:spTree>
    <p:extLst>
      <p:ext uri="{BB962C8B-B14F-4D97-AF65-F5344CB8AC3E}">
        <p14:creationId xmlns:p14="http://schemas.microsoft.com/office/powerpoint/2010/main" val="10297523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altLang="zh-CN" dirty="0"/>
              <a:t>combined</a:t>
            </a:r>
            <a:r>
              <a:rPr lang="en-US" dirty="0"/>
              <a:t> prediction in 3D shown in figures.</a:t>
            </a:r>
          </a:p>
          <a:p>
            <a:r>
              <a:rPr lang="en-US" dirty="0"/>
              <a:t>We can see that the predicted part of the fibula coincides with the manual annotations, </a:t>
            </a:r>
          </a:p>
          <a:p>
            <a:r>
              <a:rPr lang="en-US" dirty="0"/>
              <a:t>(</a:t>
            </a:r>
            <a:r>
              <a:rPr lang="zh-CN" altLang="en-US" dirty="0"/>
              <a:t>上动画）</a:t>
            </a:r>
            <a:r>
              <a:rPr lang="en-US" dirty="0"/>
              <a:t>but there still exist a lot of impurities that were incorrect prediction, which lead to lower dice score. </a:t>
            </a:r>
          </a:p>
          <a:p>
            <a:r>
              <a:rPr lang="en-US" dirty="0"/>
              <a:t>These impurities are thin and mostly exist in coronal plane.</a:t>
            </a:r>
          </a:p>
          <a:p>
            <a:endParaRPr lang="en-US" dirty="0"/>
          </a:p>
          <a:p>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44</a:t>
            </a:fld>
            <a:endParaRPr lang="en-US"/>
          </a:p>
        </p:txBody>
      </p:sp>
    </p:spTree>
    <p:extLst>
      <p:ext uri="{BB962C8B-B14F-4D97-AF65-F5344CB8AC3E}">
        <p14:creationId xmlns:p14="http://schemas.microsoft.com/office/powerpoint/2010/main" val="28049859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also generate the surface distance map. The unit is millimeter.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To improve the model and reduce the incorrectly predicted part, data augmentation is necessary.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next experiment, the method of data </a:t>
            </a:r>
            <a:r>
              <a:rPr lang="en-US" altLang="zh-CN"/>
              <a:t>augmentation</a:t>
            </a:r>
            <a:r>
              <a:rPr lang="en-US"/>
              <a:t> will be tried, we will still use multi-planar combination but consider only use axial plane and sagittal plane. </a:t>
            </a:r>
          </a:p>
          <a:p>
            <a:endParaRPr lang="en-US"/>
          </a:p>
          <a:p>
            <a:r>
              <a:rPr lang="en-US"/>
              <a:t>(the red area in the fibula part is reduced, which means that the prediction is better in main fibula bone. )</a:t>
            </a:r>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45</a:t>
            </a:fld>
            <a:endParaRPr lang="en-US"/>
          </a:p>
        </p:txBody>
      </p:sp>
    </p:spTree>
    <p:extLst>
      <p:ext uri="{BB962C8B-B14F-4D97-AF65-F5344CB8AC3E}">
        <p14:creationId xmlns:p14="http://schemas.microsoft.com/office/powerpoint/2010/main" val="4261510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李 </a:t>
            </a:r>
            <a:r>
              <a:rPr lang="en-US"/>
              <a:t>In the next part, we will introduce data augmentation.</a:t>
            </a:r>
          </a:p>
        </p:txBody>
      </p:sp>
      <p:sp>
        <p:nvSpPr>
          <p:cNvPr id="4" name="Slide Number Placeholder 3"/>
          <p:cNvSpPr>
            <a:spLocks noGrp="1"/>
          </p:cNvSpPr>
          <p:nvPr>
            <p:ph type="sldNum" sz="quarter" idx="5"/>
          </p:nvPr>
        </p:nvSpPr>
        <p:spPr/>
        <p:txBody>
          <a:bodyPr/>
          <a:lstStyle/>
          <a:p>
            <a:fld id="{76F6EB55-D046-4316-A421-6DEA4C9E91D3}" type="slidenum">
              <a:rPr lang="nl-NL" smtClean="0"/>
              <a:t>46</a:t>
            </a:fld>
            <a:endParaRPr lang="nl-NL"/>
          </a:p>
        </p:txBody>
      </p:sp>
    </p:spTree>
    <p:extLst>
      <p:ext uri="{BB962C8B-B14F-4D97-AF65-F5344CB8AC3E}">
        <p14:creationId xmlns:p14="http://schemas.microsoft.com/office/powerpoint/2010/main" val="30907035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 this experiment, data augmentation including translation, scale, rotation, and Gaussian noise. </a:t>
            </a:r>
          </a:p>
          <a:p>
            <a:endParaRPr lang="en-US" altLang="zh-CN" dirty="0"/>
          </a:p>
          <a:p>
            <a:r>
              <a:rPr lang="en-US" dirty="0"/>
              <a:t>In the translation part, the distance moved in the horizontal direction is 50 and in the vertical direction is 30.</a:t>
            </a:r>
          </a:p>
          <a:p>
            <a:r>
              <a:rPr lang="en-US" dirty="0"/>
              <a:t>For the scale part, the image is enlarged by 1.3 times from the center, as shown on the right side of Figure. </a:t>
            </a:r>
          </a:p>
          <a:p>
            <a:endParaRPr lang="en-US" dirty="0"/>
          </a:p>
        </p:txBody>
      </p:sp>
      <p:sp>
        <p:nvSpPr>
          <p:cNvPr id="4" name="Slide Number Placeholder 3"/>
          <p:cNvSpPr>
            <a:spLocks noGrp="1"/>
          </p:cNvSpPr>
          <p:nvPr>
            <p:ph type="sldNum" sz="quarter" idx="5"/>
          </p:nvPr>
        </p:nvSpPr>
        <p:spPr/>
        <p:txBody>
          <a:bodyPr/>
          <a:lstStyle/>
          <a:p>
            <a:fld id="{FBB37E1D-FE1F-47D4-B94E-851E3B1C374C}" type="slidenum">
              <a:rPr lang="en-US" smtClean="0"/>
              <a:t>47</a:t>
            </a:fld>
            <a:endParaRPr lang="en-US"/>
          </a:p>
        </p:txBody>
      </p:sp>
    </p:spTree>
    <p:extLst>
      <p:ext uri="{BB962C8B-B14F-4D97-AF65-F5344CB8AC3E}">
        <p14:creationId xmlns:p14="http://schemas.microsoft.com/office/powerpoint/2010/main" val="1601971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r>
              <a:rPr lang="en-US" altLang="zh-CN"/>
              <a:t>or the rotation part, </a:t>
            </a:r>
            <a:r>
              <a:rPr lang="en-US"/>
              <a:t>we rotated the image by 15 degrees and enlarged the image by 1.3 times. </a:t>
            </a:r>
          </a:p>
          <a:p>
            <a:endParaRPr lang="en-US"/>
          </a:p>
          <a:p>
            <a:r>
              <a:rPr lang="en-US"/>
              <a:t>Gaussian noise is a moderate noise which can extract new samples and smoothing the structure of the input.</a:t>
            </a:r>
          </a:p>
          <a:p>
            <a:r>
              <a:rPr lang="en-US"/>
              <a:t>In this research, Gaussian noise with mean value of 0 and a standard deviation of 1 was added. </a:t>
            </a:r>
          </a:p>
        </p:txBody>
      </p:sp>
      <p:sp>
        <p:nvSpPr>
          <p:cNvPr id="4" name="Slide Number Placeholder 3"/>
          <p:cNvSpPr>
            <a:spLocks noGrp="1"/>
          </p:cNvSpPr>
          <p:nvPr>
            <p:ph type="sldNum" sz="quarter" idx="5"/>
          </p:nvPr>
        </p:nvSpPr>
        <p:spPr/>
        <p:txBody>
          <a:bodyPr/>
          <a:lstStyle/>
          <a:p>
            <a:fld id="{FBB37E1D-FE1F-47D4-B94E-851E3B1C374C}" type="slidenum">
              <a:rPr lang="en-US" smtClean="0"/>
              <a:t>48</a:t>
            </a:fld>
            <a:endParaRPr lang="en-US"/>
          </a:p>
        </p:txBody>
      </p:sp>
    </p:spTree>
    <p:extLst>
      <p:ext uri="{BB962C8B-B14F-4D97-AF65-F5344CB8AC3E}">
        <p14:creationId xmlns:p14="http://schemas.microsoft.com/office/powerpoint/2010/main" val="31444127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Because of the poor performance of coronal plane, we only use the axial plane and sagittal plane for combination. </a:t>
            </a:r>
          </a:p>
          <a:p>
            <a:r>
              <a:rPr lang="en-US" altLang="zh-CN" dirty="0"/>
              <a:t>And as we said before, we focus on improving the prediction of epiphysis part. </a:t>
            </a:r>
          </a:p>
          <a:p>
            <a:r>
              <a:rPr lang="en-US" altLang="zh-CN" dirty="0"/>
              <a:t>For Axial plane data, we selected epiphysis part manually from train set, each image becomes five images after data augmentation.</a:t>
            </a:r>
          </a:p>
          <a:p>
            <a:r>
              <a:rPr lang="en-US" altLang="zh-CN" dirty="0"/>
              <a:t>For sagittal plane data, we selected the CROI images which included the fibula bone for data augmentation.</a:t>
            </a:r>
          </a:p>
          <a:p>
            <a:r>
              <a:rPr lang="en-US" altLang="zh-CN" dirty="0"/>
              <a:t>All the new samples were added to original train set as a new train set.</a:t>
            </a:r>
          </a:p>
        </p:txBody>
      </p:sp>
      <p:sp>
        <p:nvSpPr>
          <p:cNvPr id="4" name="灯片编号占位符 3"/>
          <p:cNvSpPr>
            <a:spLocks noGrp="1"/>
          </p:cNvSpPr>
          <p:nvPr>
            <p:ph type="sldNum" sz="quarter" idx="5"/>
          </p:nvPr>
        </p:nvSpPr>
        <p:spPr/>
        <p:txBody>
          <a:bodyPr/>
          <a:lstStyle/>
          <a:p>
            <a:fld id="{FBB37E1D-FE1F-47D4-B94E-851E3B1C374C}" type="slidenum">
              <a:rPr lang="en-US" smtClean="0"/>
              <a:t>49</a:t>
            </a:fld>
            <a:endParaRPr lang="en-US"/>
          </a:p>
        </p:txBody>
      </p:sp>
    </p:spTree>
    <p:extLst>
      <p:ext uri="{BB962C8B-B14F-4D97-AF65-F5344CB8AC3E}">
        <p14:creationId xmlns:p14="http://schemas.microsoft.com/office/powerpoint/2010/main" val="15436934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t>王 </a:t>
            </a:r>
            <a:r>
              <a:rPr lang="en-US" sz="1200"/>
              <a:t>The fibula is a leg bone on the lateral side of the tibia</a:t>
            </a:r>
            <a:endParaRPr lang="en-US"/>
          </a:p>
          <a:p>
            <a:endParaRPr lang="en-US"/>
          </a:p>
          <a:p>
            <a:r>
              <a:rPr lang="en-US"/>
              <a:t>Mandibular reconstruction is a commonly performed medical procedure. The procedure need to use free fibula flap, so the segmentation of fibula is needed. </a:t>
            </a:r>
          </a:p>
          <a:p>
            <a:endParaRPr lang="en-US"/>
          </a:p>
          <a:p>
            <a:r>
              <a:rPr lang="en-US"/>
              <a:t>(The epiphysis is the rounded end of a long bone, at its joint with adjacent bone.</a:t>
            </a:r>
          </a:p>
          <a:p>
            <a:r>
              <a:rPr lang="en-US"/>
              <a:t>The diaphysis is the main of a long bone.)</a:t>
            </a:r>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5</a:t>
            </a:fld>
            <a:endParaRPr lang="en-US"/>
          </a:p>
        </p:txBody>
      </p:sp>
    </p:spTree>
    <p:extLst>
      <p:ext uri="{BB962C8B-B14F-4D97-AF65-F5344CB8AC3E}">
        <p14:creationId xmlns:p14="http://schemas.microsoft.com/office/powerpoint/2010/main" val="14661679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After these experiments, we choose data augmentation combined with multi-planar segmentation model.</a:t>
            </a:r>
          </a:p>
          <a:p>
            <a:endParaRPr lang="en-US" altLang="zh-CN"/>
          </a:p>
          <a:p>
            <a:r>
              <a:rPr lang="en-US" altLang="zh-CN"/>
              <a:t>First, The volume data was converted from axial and sagittal direction.(</a:t>
            </a:r>
            <a:r>
              <a:rPr lang="zh-CN" altLang="en-US"/>
              <a:t>动画</a:t>
            </a:r>
            <a:r>
              <a:rPr lang="en-US" altLang="zh-CN"/>
              <a:t>1</a:t>
            </a:r>
            <a:r>
              <a:rPr lang="zh-CN" altLang="en-US"/>
              <a:t>）</a:t>
            </a:r>
            <a:endParaRPr lang="en-US" altLang="zh-CN"/>
          </a:p>
          <a:p>
            <a:r>
              <a:rPr lang="en-US" altLang="zh-CN"/>
              <a:t>Then, the two planes input through the data augmentation to increase the samples. </a:t>
            </a:r>
            <a:r>
              <a:rPr lang="zh-CN" altLang="en-US"/>
              <a:t>（动画</a:t>
            </a:r>
            <a:r>
              <a:rPr lang="en-US" altLang="zh-CN"/>
              <a:t>2</a:t>
            </a:r>
            <a:r>
              <a:rPr lang="zh-CN" altLang="en-US"/>
              <a:t>）</a:t>
            </a:r>
            <a:endParaRPr lang="en-US" altLang="zh-CN"/>
          </a:p>
          <a:p>
            <a:r>
              <a:rPr lang="en-US" altLang="zh-CN"/>
              <a:t>Next, the data after augmentation through the corresponding single-planar sub-network.</a:t>
            </a:r>
            <a:r>
              <a:rPr lang="zh-CN" altLang="en-US"/>
              <a:t>（动画</a:t>
            </a:r>
            <a:r>
              <a:rPr lang="en-US" altLang="zh-CN"/>
              <a:t>3</a:t>
            </a:r>
            <a:r>
              <a:rPr lang="zh-CN" altLang="en-US"/>
              <a:t>）</a:t>
            </a:r>
            <a:endParaRPr lang="en-US" altLang="zh-CN"/>
          </a:p>
          <a:p>
            <a:r>
              <a:rPr lang="en-US" altLang="zh-CN"/>
              <a:t>After that, we obtain the automatic segmentation result of axial plane and sagittal plane. </a:t>
            </a:r>
            <a:r>
              <a:rPr lang="zh-CN" altLang="en-US"/>
              <a:t>（动画</a:t>
            </a:r>
            <a:r>
              <a:rPr lang="en-US" altLang="zh-CN"/>
              <a:t>4</a:t>
            </a:r>
            <a:r>
              <a:rPr lang="zh-CN" altLang="en-US"/>
              <a:t>）</a:t>
            </a:r>
            <a:endParaRPr lang="en-US" altLang="zh-CN"/>
          </a:p>
          <a:p>
            <a:r>
              <a:rPr lang="en-US" altLang="zh-CN"/>
              <a:t>Finally, the maximum probability method is used to get the final prediction.</a:t>
            </a:r>
            <a:r>
              <a:rPr lang="zh-CN" altLang="en-US"/>
              <a:t>（动画</a:t>
            </a:r>
            <a:r>
              <a:rPr lang="en-US" altLang="zh-CN"/>
              <a:t>5</a:t>
            </a:r>
            <a:r>
              <a:rPr lang="zh-CN" altLang="en-US"/>
              <a:t>）</a:t>
            </a:r>
            <a:endParaRPr lang="en-US" altLang="zh-CN"/>
          </a:p>
          <a:p>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50</a:t>
            </a:fld>
            <a:endParaRPr lang="en-US"/>
          </a:p>
        </p:txBody>
      </p:sp>
    </p:spTree>
    <p:extLst>
      <p:ext uri="{BB962C8B-B14F-4D97-AF65-F5344CB8AC3E}">
        <p14:creationId xmlns:p14="http://schemas.microsoft.com/office/powerpoint/2010/main" val="1609083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effectLst/>
                <a:latin typeface="Arial" panose="020B0604020202020204" pitchFamily="34" charset="0"/>
                <a:ea typeface="SimSun" panose="02010600030101010101" pitchFamily="2" charset="-122"/>
                <a:cs typeface="Times New Roman" panose="02020603050405020304" pitchFamily="18" charset="0"/>
              </a:rPr>
              <a:t>王 </a:t>
            </a:r>
            <a:r>
              <a:rPr lang="en-US" altLang="zh-CN" sz="1200">
                <a:effectLst/>
                <a:latin typeface="Arial" panose="020B0604020202020204" pitchFamily="34" charset="0"/>
                <a:ea typeface="SimSun" panose="02010600030101010101" pitchFamily="2" charset="-122"/>
                <a:cs typeface="Times New Roman" panose="02020603050405020304" pitchFamily="18" charset="0"/>
              </a:rPr>
              <a:t>From the table, we can notice that, for axial plane, the data augmentation increase the dice score of two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effectLst/>
                <a:latin typeface="Arial" panose="020B0604020202020204" pitchFamily="34" charset="0"/>
                <a:ea typeface="SimSun" panose="02010600030101010101" pitchFamily="2" charset="-122"/>
                <a:cs typeface="Times New Roman" panose="02020603050405020304" pitchFamily="18" charset="0"/>
              </a:rPr>
              <a:t>And from the distribution figure, the dice scores of diaphysis part are close to 1 (</a:t>
            </a:r>
            <a:r>
              <a:rPr lang="zh-CN" altLang="en-US" sz="1200">
                <a:effectLst/>
                <a:latin typeface="Arial" panose="020B0604020202020204" pitchFamily="34" charset="0"/>
                <a:ea typeface="SimSun" panose="02010600030101010101" pitchFamily="2" charset="-122"/>
                <a:cs typeface="Times New Roman" panose="02020603050405020304" pitchFamily="18" charset="0"/>
              </a:rPr>
              <a:t>动画</a:t>
            </a:r>
            <a:r>
              <a:rPr lang="en-US" altLang="zh-CN" sz="1200">
                <a:effectLst/>
                <a:latin typeface="Arial" panose="020B0604020202020204" pitchFamily="34" charset="0"/>
                <a:ea typeface="SimSun" panose="02010600030101010101" pitchFamily="2" charset="-122"/>
                <a:cs typeface="Times New Roman" panose="02020603050405020304" pitchFamily="18" charset="0"/>
              </a:rPr>
              <a:t>1) and most epiphysis parts’ dice scores are higher than 0.8 (</a:t>
            </a:r>
            <a:r>
              <a:rPr lang="zh-CN" altLang="en-US" sz="1200">
                <a:effectLst/>
                <a:latin typeface="Arial" panose="020B0604020202020204" pitchFamily="34" charset="0"/>
                <a:ea typeface="SimSun" panose="02010600030101010101" pitchFamily="2" charset="-122"/>
                <a:cs typeface="Times New Roman" panose="02020603050405020304" pitchFamily="18" charset="0"/>
              </a:rPr>
              <a:t>动画</a:t>
            </a:r>
            <a:r>
              <a:rPr lang="en-US" altLang="zh-CN" sz="1200">
                <a:effectLst/>
                <a:latin typeface="Arial" panose="020B0604020202020204" pitchFamily="34" charset="0"/>
                <a:ea typeface="SimSun" panose="02010600030101010101" pitchFamily="2" charset="-122"/>
                <a:cs typeface="Times New Roman" panose="02020603050405020304" pitchFamily="18" charset="0"/>
              </a:rPr>
              <a:t>2)</a:t>
            </a:r>
            <a:r>
              <a:rPr lang="zh-CN" altLang="en-US" sz="1200">
                <a:effectLst/>
                <a:latin typeface="Arial" panose="020B0604020202020204" pitchFamily="34" charset="0"/>
                <a:ea typeface="SimSun" panose="02010600030101010101" pitchFamily="2" charset="-122"/>
                <a:cs typeface="Times New Roman" panose="02020603050405020304" pitchFamily="18" charset="0"/>
              </a:rPr>
              <a:t> </a:t>
            </a:r>
            <a:r>
              <a:rPr lang="en-US" altLang="zh-CN" sz="1200">
                <a:effectLst/>
                <a:latin typeface="Arial" panose="020B0604020202020204" pitchFamily="34" charset="0"/>
                <a:ea typeface="SimSun" panose="02010600030101010101" pitchFamily="2" charset="-122"/>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FBB37E1D-FE1F-47D4-B94E-851E3B1C374C}" type="slidenum">
              <a:rPr lang="en-US" smtClean="0"/>
              <a:t>51</a:t>
            </a:fld>
            <a:endParaRPr lang="en-US"/>
          </a:p>
        </p:txBody>
      </p:sp>
    </p:spTree>
    <p:extLst>
      <p:ext uri="{BB962C8B-B14F-4D97-AF65-F5344CB8AC3E}">
        <p14:creationId xmlns:p14="http://schemas.microsoft.com/office/powerpoint/2010/main" val="19067796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From the table, we can notice that, for sagittal plane, the data augmentation also increase the dice score of two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And from the distribution figure, the dice scores of diaphysis part are close to 1(</a:t>
            </a:r>
            <a:r>
              <a:rPr lang="zh-CN" altLang="en-US" sz="1200" dirty="0">
                <a:effectLst/>
                <a:latin typeface="Arial" panose="020B0604020202020204" pitchFamily="34" charset="0"/>
                <a:ea typeface="SimSun" panose="02010600030101010101" pitchFamily="2" charset="-122"/>
                <a:cs typeface="Times New Roman" panose="02020603050405020304" pitchFamily="18" charset="0"/>
              </a:rPr>
              <a:t>动画</a:t>
            </a: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1</a:t>
            </a:r>
            <a:r>
              <a:rPr lang="zh-CN" altLang="en-US" sz="1200" dirty="0">
                <a:effectLst/>
                <a:latin typeface="Arial" panose="020B0604020202020204" pitchFamily="34" charset="0"/>
                <a:ea typeface="SimSun" panose="02010600030101010101" pitchFamily="2" charset="-122"/>
                <a:cs typeface="Times New Roman" panose="02020603050405020304" pitchFamily="18" charset="0"/>
              </a:rPr>
              <a:t>）</a:t>
            </a: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 and most epiphysis parts’ dice scores are higher than 0.8</a:t>
            </a:r>
            <a:r>
              <a:rPr lang="zh-CN" altLang="en-US" sz="1200" dirty="0">
                <a:effectLst/>
                <a:latin typeface="Arial" panose="020B0604020202020204" pitchFamily="34" charset="0"/>
                <a:ea typeface="SimSun" panose="02010600030101010101" pitchFamily="2" charset="-122"/>
                <a:cs typeface="Times New Roman" panose="02020603050405020304" pitchFamily="18" charset="0"/>
              </a:rPr>
              <a:t>（动画</a:t>
            </a: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effectLst/>
              <a:latin typeface="Arial" panose="020B0604020202020204" pitchFamily="34"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In the Test set 2, the lowest dice score is 0.7. (</a:t>
            </a:r>
            <a:r>
              <a:rPr lang="zh-CN" altLang="en-US" sz="1200" dirty="0">
                <a:effectLst/>
                <a:latin typeface="Arial" panose="020B0604020202020204" pitchFamily="34" charset="0"/>
                <a:ea typeface="SimSun" panose="02010600030101010101" pitchFamily="2" charset="-122"/>
                <a:cs typeface="Times New Roman" panose="02020603050405020304" pitchFamily="18" charset="0"/>
              </a:rPr>
              <a:t>动画</a:t>
            </a: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3)</a:t>
            </a:r>
            <a:r>
              <a:rPr lang="zh-CN" altLang="en-US" sz="1200" dirty="0">
                <a:effectLst/>
                <a:latin typeface="Arial" panose="020B0604020202020204" pitchFamily="34" charset="0"/>
                <a:ea typeface="SimSun" panose="02010600030101010101" pitchFamily="2" charset="-122"/>
                <a:cs typeface="Times New Roman" panose="02020603050405020304" pitchFamily="18" charset="0"/>
              </a:rPr>
              <a:t> </a:t>
            </a:r>
            <a:r>
              <a:rPr lang="en-US" altLang="zh-CN" sz="1200" dirty="0">
                <a:effectLst/>
                <a:latin typeface="Arial" panose="020B0604020202020204" pitchFamily="34" charset="0"/>
                <a:ea typeface="SimSun" panose="02010600030101010101" pitchFamily="2" charset="-122"/>
                <a:cs typeface="Times New Roman" panose="02020603050405020304" pitchFamily="18" charset="0"/>
              </a:rPr>
              <a:t>Most dice score is higher than 0.85.  </a:t>
            </a:r>
          </a:p>
        </p:txBody>
      </p:sp>
      <p:sp>
        <p:nvSpPr>
          <p:cNvPr id="4" name="Slide Number Placeholder 3"/>
          <p:cNvSpPr>
            <a:spLocks noGrp="1"/>
          </p:cNvSpPr>
          <p:nvPr>
            <p:ph type="sldNum" sz="quarter" idx="5"/>
          </p:nvPr>
        </p:nvSpPr>
        <p:spPr/>
        <p:txBody>
          <a:bodyPr/>
          <a:lstStyle/>
          <a:p>
            <a:fld id="{FBB37E1D-FE1F-47D4-B94E-851E3B1C374C}" type="slidenum">
              <a:rPr lang="en-US" smtClean="0"/>
              <a:t>52</a:t>
            </a:fld>
            <a:endParaRPr lang="en-US"/>
          </a:p>
        </p:txBody>
      </p:sp>
    </p:spTree>
    <p:extLst>
      <p:ext uri="{BB962C8B-B14F-4D97-AF65-F5344CB8AC3E}">
        <p14:creationId xmlns:p14="http://schemas.microsoft.com/office/powerpoint/2010/main" val="15882114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The</a:t>
            </a:r>
            <a:r>
              <a:rPr lang="zh-CN" altLang="en-US" sz="1200"/>
              <a:t> </a:t>
            </a:r>
            <a:r>
              <a:rPr lang="en-US" altLang="zh-CN" sz="1200"/>
              <a:t>c</a:t>
            </a:r>
            <a:r>
              <a:rPr lang="en-US" sz="1200"/>
              <a:t>ombination results is shown.</a:t>
            </a:r>
          </a:p>
          <a:p>
            <a:r>
              <a:rPr lang="en-US" sz="1200"/>
              <a:t>In general, the dice score for two tests are improved. (</a:t>
            </a:r>
            <a:r>
              <a:rPr lang="zh-CN" altLang="en-US" sz="1200"/>
              <a:t>动画</a:t>
            </a:r>
            <a:r>
              <a:rPr lang="en-US" altLang="zh-CN" sz="1200"/>
              <a:t>1</a:t>
            </a:r>
            <a:r>
              <a:rPr lang="zh-CN" altLang="en-US" sz="1200"/>
              <a:t>）</a:t>
            </a:r>
            <a:r>
              <a:rPr lang="en-US" sz="1200"/>
              <a:t>The predicted results for both epiphysis and diaphysis parts are higher than 0.9, which means close to the manual annotations.</a:t>
            </a:r>
          </a:p>
          <a:p>
            <a:endParaRPr lang="en-US" sz="1200"/>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53</a:t>
            </a:fld>
            <a:endParaRPr lang="en-US"/>
          </a:p>
        </p:txBody>
      </p:sp>
    </p:spTree>
    <p:extLst>
      <p:ext uri="{BB962C8B-B14F-4D97-AF65-F5344CB8AC3E}">
        <p14:creationId xmlns:p14="http://schemas.microsoft.com/office/powerpoint/2010/main" val="19391481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t>
            </a:r>
            <a:r>
              <a:rPr lang="en-US" altLang="zh-CN"/>
              <a:t>igures shown t</a:t>
            </a:r>
            <a:r>
              <a:rPr lang="en-US"/>
              <a:t>he comparison of manual annotation and prediction in 3D of two tests. </a:t>
            </a:r>
          </a:p>
          <a:p>
            <a:r>
              <a:rPr lang="en-US"/>
              <a:t>Compared with the prediction in experiment 2 and 3, the red area and green area almost overlap.</a:t>
            </a:r>
          </a:p>
          <a:p>
            <a:r>
              <a:rPr lang="en-US"/>
              <a:t>The results are more consistent and slightly improved overall.</a:t>
            </a:r>
          </a:p>
        </p:txBody>
      </p:sp>
      <p:sp>
        <p:nvSpPr>
          <p:cNvPr id="4" name="Slide Number Placeholder 3"/>
          <p:cNvSpPr>
            <a:spLocks noGrp="1"/>
          </p:cNvSpPr>
          <p:nvPr>
            <p:ph type="sldNum" sz="quarter" idx="5"/>
          </p:nvPr>
        </p:nvSpPr>
        <p:spPr/>
        <p:txBody>
          <a:bodyPr/>
          <a:lstStyle/>
          <a:p>
            <a:fld id="{FBB37E1D-FE1F-47D4-B94E-851E3B1C374C}" type="slidenum">
              <a:rPr lang="en-US" smtClean="0"/>
              <a:t>54</a:t>
            </a:fld>
            <a:endParaRPr lang="en-US"/>
          </a:p>
        </p:txBody>
      </p:sp>
    </p:spTree>
    <p:extLst>
      <p:ext uri="{BB962C8B-B14F-4D97-AF65-F5344CB8AC3E}">
        <p14:creationId xmlns:p14="http://schemas.microsoft.com/office/powerpoint/2010/main" val="7949515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Figures shown the surface distance map (mm) of two tests.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Compared with experiment 2 and 3, the red areas of surface distance map are decreased, which means that the predicted results are closer to the manual segmentation results. </a:t>
            </a:r>
          </a:p>
          <a:p>
            <a:r>
              <a:rPr lang="en-US"/>
              <a:t>The impurities are reduced, the results are more consistent and smoother.</a:t>
            </a:r>
          </a:p>
        </p:txBody>
      </p:sp>
      <p:sp>
        <p:nvSpPr>
          <p:cNvPr id="4" name="Slide Number Placeholder 3"/>
          <p:cNvSpPr>
            <a:spLocks noGrp="1"/>
          </p:cNvSpPr>
          <p:nvPr>
            <p:ph type="sldNum" sz="quarter" idx="5"/>
          </p:nvPr>
        </p:nvSpPr>
        <p:spPr/>
        <p:txBody>
          <a:bodyPr/>
          <a:lstStyle/>
          <a:p>
            <a:fld id="{FBB37E1D-FE1F-47D4-B94E-851E3B1C374C}" type="slidenum">
              <a:rPr lang="en-US" smtClean="0"/>
              <a:t>55</a:t>
            </a:fld>
            <a:endParaRPr lang="en-US"/>
          </a:p>
        </p:txBody>
      </p:sp>
    </p:spTree>
    <p:extLst>
      <p:ext uri="{BB962C8B-B14F-4D97-AF65-F5344CB8AC3E}">
        <p14:creationId xmlns:p14="http://schemas.microsoft.com/office/powerpoint/2010/main" val="32059458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76F6EB55-D046-4316-A421-6DEA4C9E91D3}" type="slidenum">
              <a:rPr lang="nl-NL" smtClean="0"/>
              <a:t>56</a:t>
            </a:fld>
            <a:endParaRPr lang="nl-NL"/>
          </a:p>
        </p:txBody>
      </p:sp>
    </p:spTree>
    <p:extLst>
      <p:ext uri="{BB962C8B-B14F-4D97-AF65-F5344CB8AC3E}">
        <p14:creationId xmlns:p14="http://schemas.microsoft.com/office/powerpoint/2010/main" val="2643852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First, In this research, we developed an automatic fibula segmentation neural network, which is proven to be accurate and efficient.</a:t>
            </a:r>
          </a:p>
          <a:p>
            <a:pPr marL="285750" indent="-285750">
              <a:buFont typeface="Arial" panose="020B0604020202020204" pitchFamily="34" charset="0"/>
              <a:buChar char="•"/>
            </a:pPr>
            <a:r>
              <a:rPr lang="en-US" dirty="0"/>
              <a:t>The experiment 3 prove that the multi-planar segmentation model increased the accuracy of epiphysis part but decreased the accuracy of diaphysis part. </a:t>
            </a:r>
          </a:p>
          <a:p>
            <a:pPr marL="285750" indent="-285750">
              <a:buFont typeface="Arial" panose="020B0604020202020204" pitchFamily="34" charset="0"/>
              <a:buChar char="•"/>
            </a:pPr>
            <a:r>
              <a:rPr lang="en-US" dirty="0"/>
              <a:t>The experiment 4 prove that the  </a:t>
            </a:r>
            <a:r>
              <a:rPr lang="en-US" altLang="zh-CN" dirty="0"/>
              <a:t>data augmentation performs well and increased accuracy for single-planar segmentation and multi-planar segmentation.</a:t>
            </a:r>
            <a:endParaRPr lang="en-US" dirty="0"/>
          </a:p>
          <a:p>
            <a:pPr marL="285750" indent="-285750">
              <a:buFont typeface="Arial" panose="020B0604020202020204" pitchFamily="34" charset="0"/>
              <a:buChar char="•"/>
            </a:pPr>
            <a:r>
              <a:rPr lang="en-US" dirty="0"/>
              <a:t>Finally, after the evaluation by dr. Yi Sun, it </a:t>
            </a:r>
            <a:r>
              <a:rPr lang="en-US" altLang="zh-CN" dirty="0"/>
              <a:t>can be used </a:t>
            </a:r>
            <a:r>
              <a:rPr lang="en-US" dirty="0"/>
              <a:t>for clinical application. </a:t>
            </a:r>
          </a:p>
        </p:txBody>
      </p:sp>
      <p:sp>
        <p:nvSpPr>
          <p:cNvPr id="4" name="Slide Number Placeholder 3"/>
          <p:cNvSpPr>
            <a:spLocks noGrp="1"/>
          </p:cNvSpPr>
          <p:nvPr>
            <p:ph type="sldNum" sz="quarter" idx="5"/>
          </p:nvPr>
        </p:nvSpPr>
        <p:spPr/>
        <p:txBody>
          <a:bodyPr/>
          <a:lstStyle/>
          <a:p>
            <a:fld id="{FBB37E1D-FE1F-47D4-B94E-851E3B1C374C}" type="slidenum">
              <a:rPr lang="en-US" smtClean="0"/>
              <a:t>57</a:t>
            </a:fld>
            <a:endParaRPr lang="en-US"/>
          </a:p>
        </p:txBody>
      </p:sp>
    </p:spTree>
    <p:extLst>
      <p:ext uri="{BB962C8B-B14F-4D97-AF65-F5344CB8AC3E}">
        <p14:creationId xmlns:p14="http://schemas.microsoft.com/office/powerpoint/2010/main" val="171127790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That is our Master thesis presentation. Thank you for your attention. </a:t>
            </a:r>
            <a:endParaRPr lang="en-US" dirty="0"/>
          </a:p>
        </p:txBody>
      </p:sp>
      <p:sp>
        <p:nvSpPr>
          <p:cNvPr id="4" name="Slide Number Placeholder 3"/>
          <p:cNvSpPr>
            <a:spLocks noGrp="1"/>
          </p:cNvSpPr>
          <p:nvPr>
            <p:ph type="sldNum" sz="quarter" idx="5"/>
          </p:nvPr>
        </p:nvSpPr>
        <p:spPr/>
        <p:txBody>
          <a:bodyPr/>
          <a:lstStyle/>
          <a:p>
            <a:fld id="{76F6EB55-D046-4316-A421-6DEA4C9E91D3}" type="slidenum">
              <a:rPr lang="nl-NL" smtClean="0"/>
              <a:t>58</a:t>
            </a:fld>
            <a:endParaRPr lang="nl-NL"/>
          </a:p>
        </p:txBody>
      </p:sp>
    </p:spTree>
    <p:extLst>
      <p:ext uri="{BB962C8B-B14F-4D97-AF65-F5344CB8AC3E}">
        <p14:creationId xmlns:p14="http://schemas.microsoft.com/office/powerpoint/2010/main" val="8923733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accelerate model convergence, shorten training process</a:t>
            </a:r>
          </a:p>
          <a:p>
            <a:endParaRPr lang="en-US"/>
          </a:p>
          <a:p>
            <a:r>
              <a:rPr lang="en-US" err="1"/>
              <a:t>batchNormal</a:t>
            </a:r>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60</a:t>
            </a:fld>
            <a:endParaRPr lang="en-US"/>
          </a:p>
        </p:txBody>
      </p:sp>
    </p:spTree>
    <p:extLst>
      <p:ext uri="{BB962C8B-B14F-4D97-AF65-F5344CB8AC3E}">
        <p14:creationId xmlns:p14="http://schemas.microsoft.com/office/powerpoint/2010/main" val="343007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Traditional segmentation of fibula adopts the thresholding algorithm, which </a:t>
            </a:r>
            <a:r>
              <a:rPr lang="en-US" sz="1200">
                <a:solidFill>
                  <a:srgbClr val="FF0000"/>
                </a:solidFill>
              </a:rPr>
              <a:t>cannot be directly</a:t>
            </a:r>
            <a:r>
              <a:rPr lang="en-US" sz="1200"/>
              <a:t> </a:t>
            </a:r>
            <a:r>
              <a:rPr lang="en-US" sz="1200">
                <a:solidFill>
                  <a:srgbClr val="FF0000"/>
                </a:solidFill>
              </a:rPr>
              <a:t>adopted</a:t>
            </a:r>
            <a:r>
              <a:rPr lang="en-US" sz="1200"/>
              <a:t> in clinical applications.</a:t>
            </a:r>
          </a:p>
          <a:p>
            <a:r>
              <a:rPr lang="en-US" sz="1200"/>
              <a:t>An example of thresholding result shown there, it can only select the bone parts.</a:t>
            </a:r>
          </a:p>
          <a:p>
            <a:r>
              <a:rPr lang="en-US" sz="1200"/>
              <a:t>So, the experts are still need to spend lots of time to </a:t>
            </a:r>
            <a:r>
              <a:rPr lang="en-US" sz="1200">
                <a:solidFill>
                  <a:srgbClr val="FF0000"/>
                </a:solidFill>
              </a:rPr>
              <a:t>further manually improve</a:t>
            </a:r>
            <a:r>
              <a:rPr lang="en-US" sz="1200"/>
              <a:t> on the results’ quality.</a:t>
            </a:r>
            <a:endParaRPr lang="en-US"/>
          </a:p>
          <a:p>
            <a:r>
              <a:rPr lang="en-US"/>
              <a:t>To improve the efficiency and help to save the time and energy of experts, we aim to propose an automatic segmentation neural network.</a:t>
            </a:r>
          </a:p>
        </p:txBody>
      </p:sp>
      <p:sp>
        <p:nvSpPr>
          <p:cNvPr id="4" name="Slide Number Placeholder 3"/>
          <p:cNvSpPr>
            <a:spLocks noGrp="1"/>
          </p:cNvSpPr>
          <p:nvPr>
            <p:ph type="sldNum" sz="quarter" idx="5"/>
          </p:nvPr>
        </p:nvSpPr>
        <p:spPr/>
        <p:txBody>
          <a:bodyPr/>
          <a:lstStyle/>
          <a:p>
            <a:fld id="{FBB37E1D-FE1F-47D4-B94E-851E3B1C374C}" type="slidenum">
              <a:rPr lang="en-US" smtClean="0"/>
              <a:t>6</a:t>
            </a:fld>
            <a:endParaRPr lang="en-US"/>
          </a:p>
        </p:txBody>
      </p:sp>
    </p:spTree>
    <p:extLst>
      <p:ext uri="{BB962C8B-B14F-4D97-AF65-F5344CB8AC3E}">
        <p14:creationId xmlns:p14="http://schemas.microsoft.com/office/powerpoint/2010/main" val="931402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61</a:t>
            </a:fld>
            <a:endParaRPr lang="en-US"/>
          </a:p>
        </p:txBody>
      </p:sp>
    </p:spTree>
    <p:extLst>
      <p:ext uri="{BB962C8B-B14F-4D97-AF65-F5344CB8AC3E}">
        <p14:creationId xmlns:p14="http://schemas.microsoft.com/office/powerpoint/2010/main" val="36147587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62</a:t>
            </a:fld>
            <a:endParaRPr lang="en-US"/>
          </a:p>
        </p:txBody>
      </p:sp>
    </p:spTree>
    <p:extLst>
      <p:ext uri="{BB962C8B-B14F-4D97-AF65-F5344CB8AC3E}">
        <p14:creationId xmlns:p14="http://schemas.microsoft.com/office/powerpoint/2010/main" val="11412801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63</a:t>
            </a:fld>
            <a:endParaRPr lang="en-US"/>
          </a:p>
        </p:txBody>
      </p:sp>
    </p:spTree>
    <p:extLst>
      <p:ext uri="{BB962C8B-B14F-4D97-AF65-F5344CB8AC3E}">
        <p14:creationId xmlns:p14="http://schemas.microsoft.com/office/powerpoint/2010/main" val="15798362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64</a:t>
            </a:fld>
            <a:endParaRPr lang="en-US"/>
          </a:p>
        </p:txBody>
      </p:sp>
    </p:spTree>
    <p:extLst>
      <p:ext uri="{BB962C8B-B14F-4D97-AF65-F5344CB8AC3E}">
        <p14:creationId xmlns:p14="http://schemas.microsoft.com/office/powerpoint/2010/main" val="2162369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distribution dice score of all the images with odd and even serial number in Test set 1 is shown in ((a), (b))  and Test set 2 ((c), (d)) from sagittal plane segmentation. </a:t>
            </a:r>
          </a:p>
          <a:p>
            <a:r>
              <a:rPr lang="en-US"/>
              <a:t>The dice score of images with odd serial number on the left, the dice score of images with odd serial number on the right.</a:t>
            </a:r>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65</a:t>
            </a:fld>
            <a:endParaRPr lang="en-US"/>
          </a:p>
        </p:txBody>
      </p:sp>
    </p:spTree>
    <p:extLst>
      <p:ext uri="{BB962C8B-B14F-4D97-AF65-F5344CB8AC3E}">
        <p14:creationId xmlns:p14="http://schemas.microsoft.com/office/powerpoint/2010/main" val="7498712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分析</a:t>
            </a:r>
            <a:r>
              <a:rPr lang="en-US" altLang="zh-CN"/>
              <a:t>C</a:t>
            </a:r>
            <a:r>
              <a:rPr lang="zh-CN" altLang="en-US"/>
              <a:t>面看出有用信息很少，包含腓骨的部分对于整体的占比低</a:t>
            </a:r>
            <a:endParaRPr lang="en-US" altLang="zh-CN"/>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rial" panose="020B0604020202020204" pitchFamily="34" charset="0"/>
                <a:ea typeface="SimSun" panose="02010600030101010101" pitchFamily="2" charset="-122"/>
                <a:cs typeface="Times New Roman" panose="02020603050405020304" pitchFamily="18" charset="0"/>
              </a:rPr>
              <a:t>The distribution dice score of all the images with odd and even serial number in Test set 1 ((a), (b)) and Test set 2 ((c), (d)) from coronal plane segmentation with 50-layer Res-Net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rial" panose="020B0604020202020204" pitchFamily="34" charset="0"/>
                <a:ea typeface="SimSun" panose="02010600030101010101" pitchFamily="2" charset="-122"/>
                <a:cs typeface="Times New Roman" panose="02020603050405020304" pitchFamily="18" charset="0"/>
              </a:rPr>
              <a:t>The dice score of images with odd serial</a:t>
            </a:r>
            <a:r>
              <a:rPr lang="en-US" sz="1100">
                <a:effectLst/>
                <a:latin typeface="Arial" panose="020B0604020202020204" pitchFamily="34" charset="0"/>
                <a:ea typeface="SimSun" panose="02010600030101010101" pitchFamily="2" charset="-122"/>
                <a:cs typeface="Times New Roman" panose="02020603050405020304" pitchFamily="18" charset="0"/>
              </a:rPr>
              <a:t>  </a:t>
            </a:r>
            <a:r>
              <a:rPr lang="en-US" sz="1200">
                <a:effectLst/>
                <a:latin typeface="Arial" panose="020B0604020202020204" pitchFamily="34" charset="0"/>
                <a:ea typeface="SimSun" panose="02010600030101010101" pitchFamily="2" charset="-122"/>
                <a:cs typeface="Times New Roman" panose="02020603050405020304" pitchFamily="18" charset="0"/>
              </a:rPr>
              <a:t> number on the left, the dice score of images with odd serial number on the right.</a:t>
            </a:r>
            <a:r>
              <a:rPr lang="en-US">
                <a:effectLst/>
              </a:rPr>
              <a:t> </a:t>
            </a:r>
            <a:r>
              <a:rPr lang="en-US" sz="1100">
                <a:effectLst/>
                <a:latin typeface="Arial" panose="020B0604020202020204" pitchFamily="34" charset="0"/>
                <a:ea typeface="SimSun" panose="02010600030101010101" pitchFamily="2" charset="-122"/>
                <a:cs typeface="Times New Roman" panose="02020603050405020304" pitchFamily="18" charset="0"/>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FBB37E1D-FE1F-47D4-B94E-851E3B1C374C}" type="slidenum">
              <a:rPr lang="en-US" smtClean="0"/>
              <a:t>66</a:t>
            </a:fld>
            <a:endParaRPr lang="en-US"/>
          </a:p>
        </p:txBody>
      </p:sp>
    </p:spTree>
    <p:extLst>
      <p:ext uri="{BB962C8B-B14F-4D97-AF65-F5344CB8AC3E}">
        <p14:creationId xmlns:p14="http://schemas.microsoft.com/office/powerpoint/2010/main" val="26233033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来个三面和合成结果四个一起的对比表，介绍一下结果在</a:t>
            </a:r>
            <a:r>
              <a:rPr lang="en-US" altLang="zh-CN"/>
              <a:t>3D</a:t>
            </a:r>
            <a:r>
              <a:rPr lang="zh-CN" altLang="en-US"/>
              <a:t>图的效果，说明一下可能存在的两个问题：</a:t>
            </a:r>
            <a:r>
              <a:rPr lang="en-US" altLang="zh-CN"/>
              <a:t>1.</a:t>
            </a:r>
            <a:r>
              <a:rPr lang="zh-CN" altLang="en-US"/>
              <a:t>最大值合成导致三个面的错误预测叠加，</a:t>
            </a:r>
            <a:r>
              <a:rPr lang="en-US" altLang="zh-CN"/>
              <a:t>2.C</a:t>
            </a:r>
            <a:r>
              <a:rPr lang="zh-CN" altLang="en-US"/>
              <a:t>面不行，有用信息太少</a:t>
            </a:r>
            <a:endParaRPr lang="en-US" altLang="zh-CN"/>
          </a:p>
          <a:p>
            <a:r>
              <a:rPr lang="en-US"/>
              <a:t>The sequence images of the both tests predicted results were synthesized into 3D and shown in figure, we can see that the predicted part of the fibula coincides with the manual segmentation part, but still exist a lot of impurities that were predicted incorrectly, which lead to lower dice score. These impurities are thin and mostly exist in coronal plane, otherwise the predictions for the main part of fibula are improved.  </a:t>
            </a:r>
          </a:p>
          <a:p>
            <a:r>
              <a:rPr lang="en-US"/>
              <a:t>Surface distance map shows the absolute distance from each point to the closest ground truth, the red area in the fibula part is reduced, which means that the prediction is better in main fibula bone. To improve the model and reduce the </a:t>
            </a:r>
            <a:r>
              <a:rPr lang="en-US" err="1"/>
              <a:t>incorretly</a:t>
            </a:r>
            <a:r>
              <a:rPr lang="en-US"/>
              <a:t> predicted part, data augmentation is necessary.  In the next step, the method of data augment will be tried.  In the next experiment we will still use multi-planar combination, but consider only use axial plane and sagittal plane. </a:t>
            </a:r>
          </a:p>
        </p:txBody>
      </p:sp>
      <p:sp>
        <p:nvSpPr>
          <p:cNvPr id="4" name="Slide Number Placeholder 3"/>
          <p:cNvSpPr>
            <a:spLocks noGrp="1"/>
          </p:cNvSpPr>
          <p:nvPr>
            <p:ph type="sldNum" sz="quarter" idx="5"/>
          </p:nvPr>
        </p:nvSpPr>
        <p:spPr/>
        <p:txBody>
          <a:bodyPr/>
          <a:lstStyle/>
          <a:p>
            <a:fld id="{FBB37E1D-FE1F-47D4-B94E-851E3B1C374C}" type="slidenum">
              <a:rPr lang="en-US" smtClean="0"/>
              <a:t>67</a:t>
            </a:fld>
            <a:endParaRPr lang="en-US"/>
          </a:p>
        </p:txBody>
      </p:sp>
    </p:spTree>
    <p:extLst>
      <p:ext uri="{BB962C8B-B14F-4D97-AF65-F5344CB8AC3E}">
        <p14:creationId xmlns:p14="http://schemas.microsoft.com/office/powerpoint/2010/main" val="2804985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a:t>对结果的</a:t>
            </a:r>
            <a:r>
              <a:rPr lang="en-US" altLang="zh-CN"/>
              <a:t>3D</a:t>
            </a:r>
            <a:r>
              <a:rPr lang="zh-CN" altLang="en-US"/>
              <a:t>图进行分析，和之前</a:t>
            </a:r>
            <a:r>
              <a:rPr lang="en-US" altLang="zh-CN"/>
              <a:t>50</a:t>
            </a:r>
            <a:r>
              <a:rPr lang="zh-CN" altLang="en-US"/>
              <a:t>层的</a:t>
            </a:r>
            <a:r>
              <a:rPr lang="en-US" altLang="zh-CN"/>
              <a:t>3D</a:t>
            </a:r>
            <a:r>
              <a:rPr lang="zh-CN" altLang="en-US"/>
              <a:t>图以及三面合成的</a:t>
            </a:r>
            <a:r>
              <a:rPr lang="en-US" altLang="zh-CN"/>
              <a:t>3D</a:t>
            </a:r>
            <a:r>
              <a:rPr lang="zh-CN" altLang="en-US"/>
              <a:t>图做对比，得到结果很好</a:t>
            </a:r>
            <a:endParaRPr lang="en-US" altLang="zh-CN"/>
          </a:p>
          <a:p>
            <a:r>
              <a:rPr lang="en-US"/>
              <a:t>The comparison of manual annotation and prediction in 3D and the surface distance map (mm) from automatic segmentation to manual segmentation in 3D of two tests shown. Compared with the predicted results in experiment 2 and experiment 3, the results are more consistent and slightly improved overall. </a:t>
            </a:r>
          </a:p>
          <a:p>
            <a:r>
              <a:rPr lang="en-US"/>
              <a:t>Compared with experiment 2, the red areas decreased, which means that the predicted results are in great agreement with the manual segmentation results. </a:t>
            </a:r>
          </a:p>
          <a:p>
            <a:r>
              <a:rPr lang="en-US"/>
              <a:t>Compared with experiment 3, the areas of incorrectly predicted are reduced and the results are more consistent and smoother.</a:t>
            </a:r>
          </a:p>
        </p:txBody>
      </p:sp>
      <p:sp>
        <p:nvSpPr>
          <p:cNvPr id="4" name="Slide Number Placeholder 3"/>
          <p:cNvSpPr>
            <a:spLocks noGrp="1"/>
          </p:cNvSpPr>
          <p:nvPr>
            <p:ph type="sldNum" sz="quarter" idx="5"/>
          </p:nvPr>
        </p:nvSpPr>
        <p:spPr/>
        <p:txBody>
          <a:bodyPr/>
          <a:lstStyle/>
          <a:p>
            <a:fld id="{FBB37E1D-FE1F-47D4-B94E-851E3B1C374C}" type="slidenum">
              <a:rPr lang="en-US" smtClean="0"/>
              <a:t>68</a:t>
            </a:fld>
            <a:endParaRPr lang="en-US"/>
          </a:p>
        </p:txBody>
      </p:sp>
    </p:spTree>
    <p:extLst>
      <p:ext uri="{BB962C8B-B14F-4D97-AF65-F5344CB8AC3E}">
        <p14:creationId xmlns:p14="http://schemas.microsoft.com/office/powerpoint/2010/main" val="7949515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BB37E1D-FE1F-47D4-B94E-851E3B1C374C}" type="slidenum">
              <a:rPr lang="en-US" smtClean="0"/>
              <a:t>69</a:t>
            </a:fld>
            <a:endParaRPr lang="en-US"/>
          </a:p>
        </p:txBody>
      </p:sp>
    </p:spTree>
    <p:extLst>
      <p:ext uri="{BB962C8B-B14F-4D97-AF65-F5344CB8AC3E}">
        <p14:creationId xmlns:p14="http://schemas.microsoft.com/office/powerpoint/2010/main" val="359667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are 8 images example of one CT scan. </a:t>
            </a:r>
          </a:p>
          <a:p>
            <a:r>
              <a:rPr lang="en-US" altLang="zh-CN"/>
              <a:t>The first six images contain the portion of fibula but there is a great difference in shape. </a:t>
            </a:r>
          </a:p>
          <a:p>
            <a:r>
              <a:rPr lang="en-US" altLang="zh-CN"/>
              <a:t>In the two circled images, there are other structures which is similar to fibula but not fibula, which is also a big challenge for segmentation.</a:t>
            </a:r>
          </a:p>
          <a:p>
            <a:r>
              <a:rPr lang="en-US" altLang="zh-CN"/>
              <a:t>In addition, fibula in CT scans has large variations in different individuals.</a:t>
            </a:r>
            <a:endParaRPr lang="zh-CN" altLang="en-US"/>
          </a:p>
        </p:txBody>
      </p:sp>
      <p:sp>
        <p:nvSpPr>
          <p:cNvPr id="4" name="灯片编号占位符 3"/>
          <p:cNvSpPr>
            <a:spLocks noGrp="1"/>
          </p:cNvSpPr>
          <p:nvPr>
            <p:ph type="sldNum" sz="quarter" idx="5"/>
          </p:nvPr>
        </p:nvSpPr>
        <p:spPr/>
        <p:txBody>
          <a:bodyPr/>
          <a:lstStyle/>
          <a:p>
            <a:fld id="{FBB37E1D-FE1F-47D4-B94E-851E3B1C374C}" type="slidenum">
              <a:rPr lang="en-US" smtClean="0"/>
              <a:t>7</a:t>
            </a:fld>
            <a:endParaRPr lang="en-US"/>
          </a:p>
        </p:txBody>
      </p:sp>
    </p:spTree>
    <p:extLst>
      <p:ext uri="{BB962C8B-B14F-4D97-AF65-F5344CB8AC3E}">
        <p14:creationId xmlns:p14="http://schemas.microsoft.com/office/powerpoint/2010/main" val="2065848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Here, we want to introduce what is segmentation. For example, there is a CT slice, what we should do is to predict the fibula part.</a:t>
            </a:r>
          </a:p>
          <a:p>
            <a:r>
              <a:rPr lang="en-US" altLang="zh-CN"/>
              <a:t>The prediction is</a:t>
            </a:r>
            <a:r>
              <a:rPr lang="en-US" altLang="zh-CN" b="0" i="0">
                <a:solidFill>
                  <a:srgbClr val="666666"/>
                </a:solidFill>
                <a:effectLst/>
                <a:latin typeface="tahoma" panose="020B0604030504040204" pitchFamily="34" charset="0"/>
              </a:rPr>
              <a:t> a matrix consists of ones and zeros. (</a:t>
            </a:r>
            <a:r>
              <a:rPr lang="zh-CN" altLang="en-US" b="0" i="0">
                <a:solidFill>
                  <a:srgbClr val="666666"/>
                </a:solidFill>
                <a:effectLst/>
                <a:latin typeface="tahoma" panose="020B0604030504040204" pitchFamily="34" charset="0"/>
              </a:rPr>
              <a:t>动画</a:t>
            </a:r>
            <a:r>
              <a:rPr lang="en-US" altLang="zh-CN" b="0" i="0">
                <a:solidFill>
                  <a:srgbClr val="666666"/>
                </a:solidFill>
                <a:effectLst/>
                <a:latin typeface="tahoma" panose="020B0604030504040204" pitchFamily="34" charset="0"/>
              </a:rPr>
              <a:t>1)</a:t>
            </a:r>
            <a:r>
              <a:rPr lang="en-US" altLang="zh-CN"/>
              <a:t> The prediction result is represented by 1 and other part is represented by 0.</a:t>
            </a:r>
          </a:p>
          <a:p>
            <a:endParaRPr lang="en-US" altLang="zh-CN"/>
          </a:p>
        </p:txBody>
      </p:sp>
      <p:sp>
        <p:nvSpPr>
          <p:cNvPr id="4" name="灯片编号占位符 3"/>
          <p:cNvSpPr>
            <a:spLocks noGrp="1"/>
          </p:cNvSpPr>
          <p:nvPr>
            <p:ph type="sldNum" sz="quarter" idx="5"/>
          </p:nvPr>
        </p:nvSpPr>
        <p:spPr/>
        <p:txBody>
          <a:bodyPr/>
          <a:lstStyle/>
          <a:p>
            <a:fld id="{FBB37E1D-FE1F-47D4-B94E-851E3B1C374C}" type="slidenum">
              <a:rPr lang="en-US" smtClean="0"/>
              <a:t>8</a:t>
            </a:fld>
            <a:endParaRPr lang="en-US"/>
          </a:p>
        </p:txBody>
      </p:sp>
    </p:spTree>
    <p:extLst>
      <p:ext uri="{BB962C8B-B14F-4D97-AF65-F5344CB8AC3E}">
        <p14:creationId xmlns:p14="http://schemas.microsoft.com/office/powerpoint/2010/main" val="66796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李 </a:t>
            </a:r>
            <a:r>
              <a:rPr lang="en-US"/>
              <a:t>Next, we will introduce the data preparation.</a:t>
            </a:r>
          </a:p>
        </p:txBody>
      </p:sp>
      <p:sp>
        <p:nvSpPr>
          <p:cNvPr id="4" name="Slide Number Placeholder 3"/>
          <p:cNvSpPr>
            <a:spLocks noGrp="1"/>
          </p:cNvSpPr>
          <p:nvPr>
            <p:ph type="sldNum" sz="quarter" idx="5"/>
          </p:nvPr>
        </p:nvSpPr>
        <p:spPr/>
        <p:txBody>
          <a:bodyPr/>
          <a:lstStyle/>
          <a:p>
            <a:fld id="{76F6EB55-D046-4316-A421-6DEA4C9E91D3}" type="slidenum">
              <a:rPr lang="nl-NL" smtClean="0"/>
              <a:t>9</a:t>
            </a:fld>
            <a:endParaRPr lang="nl-NL"/>
          </a:p>
        </p:txBody>
      </p:sp>
    </p:spTree>
    <p:extLst>
      <p:ext uri="{BB962C8B-B14F-4D97-AF65-F5344CB8AC3E}">
        <p14:creationId xmlns:p14="http://schemas.microsoft.com/office/powerpoint/2010/main" val="3636288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hthoek 6"/>
          <p:cNvSpPr/>
          <p:nvPr userDrawn="1"/>
        </p:nvSpPr>
        <p:spPr>
          <a:xfrm>
            <a:off x="0" y="0"/>
            <a:ext cx="12193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10" name="Rechthoek 9"/>
          <p:cNvSpPr/>
          <p:nvPr userDrawn="1"/>
        </p:nvSpPr>
        <p:spPr>
          <a:xfrm>
            <a:off x="0" y="648000"/>
            <a:ext cx="12193200" cy="621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8" name="Rechthoek 7"/>
          <p:cNvSpPr/>
          <p:nvPr userDrawn="1"/>
        </p:nvSpPr>
        <p:spPr>
          <a:xfrm>
            <a:off x="0" y="647998"/>
            <a:ext cx="12193200" cy="4456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9" name="Afbeelding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0000" y="360000"/>
            <a:ext cx="2018135" cy="720000"/>
          </a:xfrm>
          <a:prstGeom prst="rect">
            <a:avLst/>
          </a:prstGeom>
        </p:spPr>
      </p:pic>
      <p:sp>
        <p:nvSpPr>
          <p:cNvPr id="2" name="Titel 1"/>
          <p:cNvSpPr>
            <a:spLocks noGrp="1"/>
          </p:cNvSpPr>
          <p:nvPr>
            <p:ph type="ctrTitle"/>
          </p:nvPr>
        </p:nvSpPr>
        <p:spPr>
          <a:xfrm>
            <a:off x="575999" y="1080000"/>
            <a:ext cx="6096524" cy="4024798"/>
          </a:xfrm>
        </p:spPr>
        <p:txBody>
          <a:bodyPr anchor="ctr" anchorCtr="0">
            <a:normAutofit/>
          </a:bodyPr>
          <a:lstStyle>
            <a:lvl1pPr algn="l">
              <a:defRPr sz="4000" baseline="0">
                <a:solidFill>
                  <a:schemeClr val="bg1"/>
                </a:solidFill>
              </a:defRPr>
            </a:lvl1pPr>
          </a:lstStyle>
          <a:p>
            <a:r>
              <a:rPr lang="en-US"/>
              <a:t>Click to edit Master title style</a:t>
            </a:r>
            <a:endParaRPr lang="nl-NL"/>
          </a:p>
        </p:txBody>
      </p:sp>
      <p:sp>
        <p:nvSpPr>
          <p:cNvPr id="3" name="Ondertitel 2"/>
          <p:cNvSpPr>
            <a:spLocks noGrp="1"/>
          </p:cNvSpPr>
          <p:nvPr>
            <p:ph type="subTitle" idx="1"/>
          </p:nvPr>
        </p:nvSpPr>
        <p:spPr>
          <a:xfrm>
            <a:off x="575999" y="5392801"/>
            <a:ext cx="6096524" cy="730188"/>
          </a:xfrm>
        </p:spPr>
        <p:txBody>
          <a:bodyPr lIns="0" tIns="0" rIns="0" bIns="0"/>
          <a:lstStyle>
            <a:lvl1pPr marL="0" indent="0" algn="l">
              <a:buNone/>
              <a:defRPr sz="24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5" name="Picture Placeholder 4"/>
          <p:cNvSpPr>
            <a:spLocks noGrp="1"/>
          </p:cNvSpPr>
          <p:nvPr>
            <p:ph type="pic" sz="quarter" idx="10"/>
          </p:nvPr>
        </p:nvSpPr>
        <p:spPr>
          <a:xfrm>
            <a:off x="7248525" y="1654175"/>
            <a:ext cx="4368673" cy="4468813"/>
          </a:xfrm>
        </p:spPr>
        <p:txBody>
          <a:bodyPr/>
          <a:lstStyle/>
          <a:p>
            <a:r>
              <a:rPr lang="en-US"/>
              <a:t>Click icon to add picture</a:t>
            </a:r>
            <a:endParaRPr lang="nl-NL"/>
          </a:p>
        </p:txBody>
      </p:sp>
    </p:spTree>
    <p:extLst>
      <p:ext uri="{BB962C8B-B14F-4D97-AF65-F5344CB8AC3E}">
        <p14:creationId xmlns:p14="http://schemas.microsoft.com/office/powerpoint/2010/main" val="2571106767"/>
      </p:ext>
    </p:extLst>
  </p:cSld>
  <p:clrMapOvr>
    <a:masterClrMapping/>
  </p:clrMapOvr>
  <p:extLst>
    <p:ext uri="{DCECCB84-F9BA-43D5-87BE-67443E8EF086}">
      <p15:sldGuideLst xmlns:p15="http://schemas.microsoft.com/office/powerpoint/2012/main">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1" name="Date Placeholder 10"/>
          <p:cNvSpPr>
            <a:spLocks noGrp="1"/>
          </p:cNvSpPr>
          <p:nvPr>
            <p:ph type="dt" sz="half" idx="10"/>
          </p:nvPr>
        </p:nvSpPr>
        <p:spPr/>
        <p:txBody>
          <a:bodyPr/>
          <a:lstStyle/>
          <a:p>
            <a:fld id="{3D801C75-B9A6-614B-87BA-75F9F8A096EC}" type="datetime1">
              <a:rPr lang="zh-CN" altLang="en-US" smtClean="0"/>
              <a:t>2022/2/1</a:t>
            </a:fld>
            <a:endParaRPr lang="nl-NL"/>
          </a:p>
        </p:txBody>
      </p:sp>
      <p:sp>
        <p:nvSpPr>
          <p:cNvPr id="12" name="Footer Placeholder 11"/>
          <p:cNvSpPr>
            <a:spLocks noGrp="1"/>
          </p:cNvSpPr>
          <p:nvPr>
            <p:ph type="ftr" sz="quarter" idx="11"/>
          </p:nvPr>
        </p:nvSpPr>
        <p:spPr/>
        <p:txBody>
          <a:bodyPr/>
          <a:lstStyle/>
          <a:p>
            <a:endParaRPr lang="nl-NL"/>
          </a:p>
        </p:txBody>
      </p:sp>
      <p:sp>
        <p:nvSpPr>
          <p:cNvPr id="13" name="Slide Number Placeholder 12"/>
          <p:cNvSpPr>
            <a:spLocks noGrp="1"/>
          </p:cNvSpPr>
          <p:nvPr>
            <p:ph type="sldNum" sz="quarter" idx="12"/>
          </p:nvPr>
        </p:nvSpPr>
        <p:spPr/>
        <p:txBody>
          <a:bodyPr/>
          <a:lstStyle/>
          <a:p>
            <a:fld id="{0A297500-7527-634B-90F4-69D0994C32B4}" type="slidenum">
              <a:rPr lang="nl-NL" smtClean="0"/>
              <a:pPr/>
              <a:t>‹#›</a:t>
            </a:fld>
            <a:endParaRPr lang="nl-NL"/>
          </a:p>
        </p:txBody>
      </p:sp>
      <p:sp>
        <p:nvSpPr>
          <p:cNvPr id="3" name="Content Placeholder 2"/>
          <p:cNvSpPr>
            <a:spLocks noGrp="1"/>
          </p:cNvSpPr>
          <p:nvPr>
            <p:ph sz="quarter" idx="13"/>
          </p:nvPr>
        </p:nvSpPr>
        <p:spPr>
          <a:xfrm>
            <a:off x="768351" y="1655999"/>
            <a:ext cx="10655300" cy="439237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le 1"/>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469866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jdelijke aanduiding voor inhoud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p:cNvSpPr>
            <a:spLocks noGrp="1"/>
          </p:cNvSpPr>
          <p:nvPr>
            <p:ph type="dt" sz="half" idx="10"/>
          </p:nvPr>
        </p:nvSpPr>
        <p:spPr/>
        <p:txBody>
          <a:bodyPr/>
          <a:lstStyle/>
          <a:p>
            <a:fld id="{51F891C0-052E-4374-9F7B-8DF3098847EC}" type="datetime1">
              <a:rPr lang="nl-BE" smtClean="0"/>
              <a:t>1/02/2022</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Title 6"/>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010857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hthoek 6"/>
          <p:cNvSpPr/>
          <p:nvPr userDrawn="1"/>
        </p:nvSpPr>
        <p:spPr>
          <a:xfrm>
            <a:off x="0" y="0"/>
            <a:ext cx="12193200" cy="62075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5999" y="1800000"/>
            <a:ext cx="6096524" cy="2386800"/>
          </a:xfrm>
        </p:spPr>
        <p:txBody>
          <a:bodyPr anchor="b"/>
          <a:lstStyle>
            <a:lvl1pPr>
              <a:defRPr sz="4000" baseline="0">
                <a:solidFill>
                  <a:schemeClr val="tx2"/>
                </a:solidFill>
              </a:defRPr>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0BAB7CBA-08E0-4FB9-BBC7-B0F9EE30FC23}" type="datetime1">
              <a:rPr lang="nl-BE" smtClean="0"/>
              <a:t>1/02/2022</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8" name="Picture Placeholder 4"/>
          <p:cNvSpPr>
            <a:spLocks noGrp="1"/>
          </p:cNvSpPr>
          <p:nvPr>
            <p:ph type="pic" sz="quarter" idx="13"/>
          </p:nvPr>
        </p:nvSpPr>
        <p:spPr>
          <a:xfrm>
            <a:off x="7248525" y="584201"/>
            <a:ext cx="4368673" cy="2376000"/>
          </a:xfrm>
        </p:spPr>
        <p:txBody>
          <a:bodyPr/>
          <a:lstStyle/>
          <a:p>
            <a:r>
              <a:rPr lang="en-US"/>
              <a:t>Click icon to add picture</a:t>
            </a:r>
            <a:endParaRPr lang="nl-NL"/>
          </a:p>
        </p:txBody>
      </p:sp>
      <p:sp>
        <p:nvSpPr>
          <p:cNvPr id="9" name="Picture Placeholder 4"/>
          <p:cNvSpPr>
            <a:spLocks noGrp="1"/>
          </p:cNvSpPr>
          <p:nvPr>
            <p:ph type="pic" sz="quarter" idx="14"/>
          </p:nvPr>
        </p:nvSpPr>
        <p:spPr>
          <a:xfrm>
            <a:off x="7248262" y="3248513"/>
            <a:ext cx="4368673" cy="2376000"/>
          </a:xfrm>
        </p:spPr>
        <p:txBody>
          <a:bodyPr/>
          <a:lstStyle/>
          <a:p>
            <a:r>
              <a:rPr lang="en-US"/>
              <a:t>Click icon to add picture</a:t>
            </a:r>
            <a:endParaRPr lang="nl-NL"/>
          </a:p>
        </p:txBody>
      </p:sp>
    </p:spTree>
    <p:extLst>
      <p:ext uri="{BB962C8B-B14F-4D97-AF65-F5344CB8AC3E}">
        <p14:creationId xmlns:p14="http://schemas.microsoft.com/office/powerpoint/2010/main" val="2139961563"/>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_White">
    <p:spTree>
      <p:nvGrpSpPr>
        <p:cNvPr id="1" name=""/>
        <p:cNvGrpSpPr/>
        <p:nvPr/>
      </p:nvGrpSpPr>
      <p:grpSpPr>
        <a:xfrm>
          <a:off x="0" y="0"/>
          <a:ext cx="0" cy="0"/>
          <a:chOff x="0" y="0"/>
          <a:chExt cx="0" cy="0"/>
        </a:xfrm>
      </p:grpSpPr>
      <p:sp>
        <p:nvSpPr>
          <p:cNvPr id="2" name="Titel 1"/>
          <p:cNvSpPr>
            <a:spLocks noGrp="1"/>
          </p:cNvSpPr>
          <p:nvPr>
            <p:ph type="title"/>
          </p:nvPr>
        </p:nvSpPr>
        <p:spPr>
          <a:xfrm>
            <a:off x="575999" y="1800000"/>
            <a:ext cx="6096264" cy="2386800"/>
          </a:xfrm>
        </p:spPr>
        <p:txBody>
          <a:bodyPr anchor="b">
            <a:normAutofit/>
          </a:bodyPr>
          <a:lstStyle>
            <a:lvl1pPr>
              <a:defRPr sz="4000"/>
            </a:lvl1pPr>
          </a:lstStyle>
          <a:p>
            <a:r>
              <a:rPr lang="en-US"/>
              <a:t>Click to edit Master title style</a:t>
            </a:r>
            <a:endParaRPr lang="nl-NL"/>
          </a:p>
        </p:txBody>
      </p:sp>
      <p:sp>
        <p:nvSpPr>
          <p:cNvPr id="3" name="Tijdelijke aanduiding voor tekst 2"/>
          <p:cNvSpPr>
            <a:spLocks noGrp="1"/>
          </p:cNvSpPr>
          <p:nvPr>
            <p:ph type="body" idx="1"/>
          </p:nvPr>
        </p:nvSpPr>
        <p:spPr>
          <a:xfrm>
            <a:off x="575999" y="4359600"/>
            <a:ext cx="6096264" cy="1501200"/>
          </a:xfrm>
        </p:spPr>
        <p:txBody>
          <a:bodyPr lIns="0" tIns="0" rIns="0" bIns="0"/>
          <a:lstStyle>
            <a:lvl1pPr marL="0" indent="0">
              <a:buNone/>
              <a:defRPr sz="24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Tijdelijke aanduiding voor datum 3"/>
          <p:cNvSpPr>
            <a:spLocks noGrp="1"/>
          </p:cNvSpPr>
          <p:nvPr>
            <p:ph type="dt" sz="half" idx="10"/>
          </p:nvPr>
        </p:nvSpPr>
        <p:spPr/>
        <p:txBody>
          <a:bodyPr/>
          <a:lstStyle/>
          <a:p>
            <a:fld id="{A9A41F9E-F395-4802-BA0E-A579FF58717F}" type="datetime1">
              <a:rPr lang="nl-BE" smtClean="0"/>
              <a:t>1/02/2022</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
        <p:nvSpPr>
          <p:cNvPr id="7" name="Picture Placeholder 4"/>
          <p:cNvSpPr>
            <a:spLocks noGrp="1"/>
          </p:cNvSpPr>
          <p:nvPr>
            <p:ph type="pic" sz="quarter" idx="13"/>
          </p:nvPr>
        </p:nvSpPr>
        <p:spPr>
          <a:xfrm>
            <a:off x="7248525" y="584201"/>
            <a:ext cx="4368673" cy="5040312"/>
          </a:xfrm>
        </p:spPr>
        <p:txBody>
          <a:bodyPr/>
          <a:lstStyle/>
          <a:p>
            <a:r>
              <a:rPr lang="en-US"/>
              <a:t>Click icon to add picture</a:t>
            </a:r>
            <a:endParaRPr lang="nl-NL"/>
          </a:p>
        </p:txBody>
      </p:sp>
    </p:spTree>
    <p:extLst>
      <p:ext uri="{BB962C8B-B14F-4D97-AF65-F5344CB8AC3E}">
        <p14:creationId xmlns:p14="http://schemas.microsoft.com/office/powerpoint/2010/main" val="3613584144"/>
      </p:ext>
    </p:extLst>
  </p:cSld>
  <p:clrMapOvr>
    <a:masterClrMapping/>
  </p:clrMapOvr>
  <p:extLst>
    <p:ext uri="{DCECCB84-F9BA-43D5-87BE-67443E8EF086}">
      <p15:sldGuideLst xmlns:p15="http://schemas.microsoft.com/office/powerpoint/2012/main">
        <p15:guide id="1" orient="horz" pos="3543">
          <p15:clr>
            <a:srgbClr val="FBAE40"/>
          </p15:clr>
        </p15:guide>
        <p15:guide id="2" pos="4203">
          <p15:clr>
            <a:srgbClr val="FBAE40"/>
          </p15:clr>
        </p15:guide>
        <p15:guide id="3" orient="horz" pos="36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Tijdelijke aanduiding voor datum 4"/>
          <p:cNvSpPr>
            <a:spLocks noGrp="1"/>
          </p:cNvSpPr>
          <p:nvPr>
            <p:ph type="dt" sz="half" idx="10"/>
          </p:nvPr>
        </p:nvSpPr>
        <p:spPr/>
        <p:txBody>
          <a:bodyPr/>
          <a:lstStyle/>
          <a:p>
            <a:fld id="{2A8B9AD4-BDDB-4121-9EEE-D890BB11E687}" type="datetime1">
              <a:rPr lang="nl-BE" smtClean="0"/>
              <a:t>1/02/2022</a:t>
            </a:fld>
            <a:endParaRPr lang="nl-NL"/>
          </a:p>
        </p:txBody>
      </p:sp>
      <p:sp>
        <p:nvSpPr>
          <p:cNvPr id="6" name="Tijdelijke aanduiding voor voettekst 5"/>
          <p:cNvSpPr>
            <a:spLocks noGrp="1"/>
          </p:cNvSpPr>
          <p:nvPr>
            <p:ph type="ftr" sz="quarter" idx="11"/>
          </p:nvPr>
        </p:nvSpPr>
        <p:spPr/>
        <p:txBody>
          <a:bodyPr/>
          <a:lstStyle/>
          <a:p>
            <a:r>
              <a:rPr lang="nl-NL"/>
              <a:t>Faculty, department, unit ...</a:t>
            </a:r>
          </a:p>
        </p:txBody>
      </p:sp>
      <p:sp>
        <p:nvSpPr>
          <p:cNvPr id="7" name="Tijdelijke aanduiding voor dianummer 6"/>
          <p:cNvSpPr>
            <a:spLocks noGrp="1"/>
          </p:cNvSpPr>
          <p:nvPr>
            <p:ph type="sldNum" sz="quarter" idx="12"/>
          </p:nvPr>
        </p:nvSpPr>
        <p:spPr/>
        <p:txBody>
          <a:bodyPr/>
          <a:lstStyle/>
          <a:p>
            <a:fld id="{0A297500-7527-634B-90F4-69D0994C32B4}" type="slidenum">
              <a:rPr lang="nl-NL" smtClean="0"/>
              <a:t>‹#›</a:t>
            </a:fld>
            <a:endParaRPr lang="nl-NL"/>
          </a:p>
        </p:txBody>
      </p:sp>
      <p:sp>
        <p:nvSpPr>
          <p:cNvPr id="9" name="Tijdelijke aanduiding voor tekst 2"/>
          <p:cNvSpPr>
            <a:spLocks noGrp="1"/>
          </p:cNvSpPr>
          <p:nvPr>
            <p:ph idx="1"/>
          </p:nvPr>
        </p:nvSpPr>
        <p:spPr>
          <a:xfrm>
            <a:off x="576000" y="1656000"/>
            <a:ext cx="5400000" cy="44640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12" name="Content Placeholder 11"/>
          <p:cNvSpPr>
            <a:spLocks noGrp="1"/>
          </p:cNvSpPr>
          <p:nvPr>
            <p:ph sz="quarter" idx="13"/>
          </p:nvPr>
        </p:nvSpPr>
        <p:spPr>
          <a:xfrm>
            <a:off x="6217200" y="1656000"/>
            <a:ext cx="5400000" cy="4464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580824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576000" y="1656000"/>
            <a:ext cx="5421575"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Tijdelijke aanduiding voor inhoud 3"/>
          <p:cNvSpPr>
            <a:spLocks noGrp="1"/>
          </p:cNvSpPr>
          <p:nvPr>
            <p:ph sz="half" idx="2"/>
          </p:nvPr>
        </p:nvSpPr>
        <p:spPr>
          <a:xfrm>
            <a:off x="576000" y="2276271"/>
            <a:ext cx="5421575"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ijdelijke aanduiding voor tekst 4"/>
          <p:cNvSpPr>
            <a:spLocks noGrp="1"/>
          </p:cNvSpPr>
          <p:nvPr>
            <p:ph type="body" sz="quarter" idx="3"/>
          </p:nvPr>
        </p:nvSpPr>
        <p:spPr>
          <a:xfrm>
            <a:off x="6172200" y="1656000"/>
            <a:ext cx="5445000" cy="5400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Tijdelijke aanduiding voor inhoud 5"/>
          <p:cNvSpPr>
            <a:spLocks noGrp="1"/>
          </p:cNvSpPr>
          <p:nvPr>
            <p:ph sz="quarter" idx="4"/>
          </p:nvPr>
        </p:nvSpPr>
        <p:spPr>
          <a:xfrm>
            <a:off x="6172200" y="2276271"/>
            <a:ext cx="5445000" cy="383765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Tijdelijke aanduiding voor datum 6"/>
          <p:cNvSpPr>
            <a:spLocks noGrp="1"/>
          </p:cNvSpPr>
          <p:nvPr>
            <p:ph type="dt" sz="half" idx="10"/>
          </p:nvPr>
        </p:nvSpPr>
        <p:spPr/>
        <p:txBody>
          <a:bodyPr/>
          <a:lstStyle/>
          <a:p>
            <a:fld id="{8DC808CC-4EBF-4C64-BA9E-B07B99C9DB99}" type="datetime1">
              <a:rPr lang="nl-BE" smtClean="0"/>
              <a:t>1/02/2022</a:t>
            </a:fld>
            <a:endParaRPr lang="nl-NL"/>
          </a:p>
        </p:txBody>
      </p:sp>
      <p:sp>
        <p:nvSpPr>
          <p:cNvPr id="8" name="Tijdelijke aanduiding voor voettekst 7"/>
          <p:cNvSpPr>
            <a:spLocks noGrp="1"/>
          </p:cNvSpPr>
          <p:nvPr>
            <p:ph type="ftr" sz="quarter" idx="11"/>
          </p:nvPr>
        </p:nvSpPr>
        <p:spPr/>
        <p:txBody>
          <a:bodyPr/>
          <a:lstStyle/>
          <a:p>
            <a:r>
              <a:rPr lang="nl-NL"/>
              <a:t>Faculty, department, unit ...</a:t>
            </a:r>
          </a:p>
        </p:txBody>
      </p:sp>
      <p:sp>
        <p:nvSpPr>
          <p:cNvPr id="9" name="Tijdelijke aanduiding voor dianummer 8"/>
          <p:cNvSpPr>
            <a:spLocks noGrp="1"/>
          </p:cNvSpPr>
          <p:nvPr>
            <p:ph type="sldNum" sz="quarter" idx="12"/>
          </p:nvPr>
        </p:nvSpPr>
        <p:spPr/>
        <p:txBody>
          <a:bodyPr/>
          <a:lstStyle/>
          <a:p>
            <a:fld id="{0A297500-7527-634B-90F4-69D0994C32B4}" type="slidenum">
              <a:rPr lang="nl-NL" smtClean="0"/>
              <a:t>‹#›</a:t>
            </a:fld>
            <a:endParaRPr lang="nl-NL"/>
          </a:p>
        </p:txBody>
      </p:sp>
      <p:sp>
        <p:nvSpPr>
          <p:cNvPr id="2" name="Titel 1"/>
          <p:cNvSpPr>
            <a:spLocks noGrp="1"/>
          </p:cNvSpPr>
          <p:nvPr>
            <p:ph type="title"/>
          </p:nvPr>
        </p:nvSpPr>
        <p:spPr/>
        <p:txBody>
          <a:bodyPr/>
          <a:lstStyle/>
          <a:p>
            <a:r>
              <a:rPr lang="en-US"/>
              <a:t>Click to edit Master title style</a:t>
            </a:r>
            <a:endParaRPr lang="nl-BE"/>
          </a:p>
        </p:txBody>
      </p:sp>
    </p:spTree>
    <p:extLst>
      <p:ext uri="{BB962C8B-B14F-4D97-AF65-F5344CB8AC3E}">
        <p14:creationId xmlns:p14="http://schemas.microsoft.com/office/powerpoint/2010/main" val="253058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jdelijke aanduiding voor datum 2"/>
          <p:cNvSpPr>
            <a:spLocks noGrp="1"/>
          </p:cNvSpPr>
          <p:nvPr>
            <p:ph type="dt" sz="half" idx="10"/>
          </p:nvPr>
        </p:nvSpPr>
        <p:spPr/>
        <p:txBody>
          <a:bodyPr/>
          <a:lstStyle/>
          <a:p>
            <a:fld id="{26609C90-ED50-42CD-B56C-68BF842A2B6A}" type="datetime1">
              <a:rPr lang="nl-BE" smtClean="0"/>
              <a:t>1/02/2022</a:t>
            </a:fld>
            <a:endParaRPr lang="nl-NL"/>
          </a:p>
        </p:txBody>
      </p:sp>
      <p:sp>
        <p:nvSpPr>
          <p:cNvPr id="4" name="Tijdelijke aanduiding voor voettekst 3"/>
          <p:cNvSpPr>
            <a:spLocks noGrp="1"/>
          </p:cNvSpPr>
          <p:nvPr>
            <p:ph type="ftr" sz="quarter" idx="11"/>
          </p:nvPr>
        </p:nvSpPr>
        <p:spPr/>
        <p:txBody>
          <a:bodyPr/>
          <a:lstStyle/>
          <a:p>
            <a:r>
              <a:rPr lang="nl-NL"/>
              <a:t>Faculty, department, unit ...</a:t>
            </a:r>
          </a:p>
        </p:txBody>
      </p:sp>
      <p:sp>
        <p:nvSpPr>
          <p:cNvPr id="5" name="Tijdelijke aanduiding voor dianummer 4"/>
          <p:cNvSpPr>
            <a:spLocks noGrp="1"/>
          </p:cNvSpPr>
          <p:nvPr>
            <p:ph type="sldNum" sz="quarter" idx="12"/>
          </p:nvPr>
        </p:nvSpPr>
        <p:spPr/>
        <p:txBody>
          <a:bodyPr/>
          <a:lstStyle/>
          <a:p>
            <a:fld id="{0A297500-7527-634B-90F4-69D0994C32B4}" type="slidenum">
              <a:rPr lang="nl-NL" smtClean="0"/>
              <a:t>‹#›</a:t>
            </a:fld>
            <a:endParaRPr lang="nl-NL"/>
          </a:p>
        </p:txBody>
      </p:sp>
      <p:sp>
        <p:nvSpPr>
          <p:cNvPr id="6" name="Title 5"/>
          <p:cNvSpPr>
            <a:spLocks noGrp="1"/>
          </p:cNvSpPr>
          <p:nvPr>
            <p:ph type="title"/>
          </p:nvPr>
        </p:nvSpPr>
        <p:spPr/>
        <p:txBody>
          <a:bodyPr/>
          <a:lstStyle/>
          <a:p>
            <a:r>
              <a:rPr lang="en-US"/>
              <a:t>Click to edit Master title style</a:t>
            </a:r>
            <a:endParaRPr lang="nl-NL"/>
          </a:p>
        </p:txBody>
      </p:sp>
    </p:spTree>
    <p:extLst>
      <p:ext uri="{BB962C8B-B14F-4D97-AF65-F5344CB8AC3E}">
        <p14:creationId xmlns:p14="http://schemas.microsoft.com/office/powerpoint/2010/main" val="231502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a:lstStyle/>
          <a:p>
            <a:fld id="{F15E82AE-B9EE-446E-B46E-329ABC891749}" type="datetime1">
              <a:rPr lang="nl-BE" smtClean="0"/>
              <a:t>1/02/2022</a:t>
            </a:fld>
            <a:endParaRPr lang="nl-NL"/>
          </a:p>
        </p:txBody>
      </p:sp>
      <p:sp>
        <p:nvSpPr>
          <p:cNvPr id="3" name="Tijdelijke aanduiding voor voettekst 2"/>
          <p:cNvSpPr>
            <a:spLocks noGrp="1"/>
          </p:cNvSpPr>
          <p:nvPr>
            <p:ph type="ftr" sz="quarter" idx="11"/>
          </p:nvPr>
        </p:nvSpPr>
        <p:spPr/>
        <p:txBody>
          <a:bodyPr/>
          <a:lstStyle/>
          <a:p>
            <a:r>
              <a:rPr lang="nl-NL"/>
              <a:t>Faculty, department, unit ...</a:t>
            </a:r>
          </a:p>
        </p:txBody>
      </p:sp>
      <p:sp>
        <p:nvSpPr>
          <p:cNvPr id="4" name="Tijdelijke aanduiding voor dianummer 3"/>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349338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_Finish">
    <p:spTree>
      <p:nvGrpSpPr>
        <p:cNvPr id="1" name=""/>
        <p:cNvGrpSpPr/>
        <p:nvPr/>
      </p:nvGrpSpPr>
      <p:grpSpPr>
        <a:xfrm>
          <a:off x="0" y="0"/>
          <a:ext cx="0" cy="0"/>
          <a:chOff x="0" y="0"/>
          <a:chExt cx="0" cy="0"/>
        </a:xfrm>
      </p:grpSpPr>
      <p:sp>
        <p:nvSpPr>
          <p:cNvPr id="9" name="Rechthoek 8"/>
          <p:cNvSpPr/>
          <p:nvPr userDrawn="1"/>
        </p:nvSpPr>
        <p:spPr>
          <a:xfrm>
            <a:off x="0" y="0"/>
            <a:ext cx="12193200" cy="620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sp>
        <p:nvSpPr>
          <p:cNvPr id="2" name="Titel 1"/>
          <p:cNvSpPr>
            <a:spLocks noGrp="1"/>
          </p:cNvSpPr>
          <p:nvPr>
            <p:ph type="title"/>
          </p:nvPr>
        </p:nvSpPr>
        <p:spPr>
          <a:xfrm>
            <a:off x="579120" y="510988"/>
            <a:ext cx="11039793" cy="5184424"/>
          </a:xfrm>
        </p:spPr>
        <p:txBody>
          <a:bodyPr anchor="ctr" anchorCtr="0">
            <a:noAutofit/>
          </a:bodyPr>
          <a:lstStyle>
            <a:lvl1pPr algn="ctr">
              <a:defRPr sz="6000" baseline="0">
                <a:solidFill>
                  <a:schemeClr val="bg1"/>
                </a:solidFill>
              </a:defRPr>
            </a:lvl1pPr>
          </a:lstStyle>
          <a:p>
            <a:r>
              <a:rPr lang="en-US"/>
              <a:t>Click to edit Master title style</a:t>
            </a:r>
            <a:endParaRPr lang="nl-NL"/>
          </a:p>
        </p:txBody>
      </p:sp>
      <p:sp>
        <p:nvSpPr>
          <p:cNvPr id="4" name="Tijdelijke aanduiding voor datum 3"/>
          <p:cNvSpPr>
            <a:spLocks noGrp="1"/>
          </p:cNvSpPr>
          <p:nvPr>
            <p:ph type="dt" sz="half" idx="10"/>
          </p:nvPr>
        </p:nvSpPr>
        <p:spPr/>
        <p:txBody>
          <a:bodyPr/>
          <a:lstStyle/>
          <a:p>
            <a:fld id="{4A7FDF18-BDCB-4338-9FA2-782F60A2E51C}" type="datetime1">
              <a:rPr lang="nl-BE" smtClean="0"/>
              <a:t>1/02/2022</a:t>
            </a:fld>
            <a:endParaRPr lang="nl-NL"/>
          </a:p>
        </p:txBody>
      </p:sp>
      <p:sp>
        <p:nvSpPr>
          <p:cNvPr id="5" name="Tijdelijke aanduiding voor voettekst 4"/>
          <p:cNvSpPr>
            <a:spLocks noGrp="1"/>
          </p:cNvSpPr>
          <p:nvPr>
            <p:ph type="ftr" sz="quarter" idx="11"/>
          </p:nvPr>
        </p:nvSpPr>
        <p:spPr/>
        <p:txBody>
          <a:bodyPr/>
          <a:lstStyle/>
          <a:p>
            <a:r>
              <a:rPr lang="nl-NL"/>
              <a:t>Faculty, department, unit ...</a:t>
            </a:r>
          </a:p>
        </p:txBody>
      </p:sp>
      <p:sp>
        <p:nvSpPr>
          <p:cNvPr id="6" name="Tijdelijke aanduiding voor dianummer 5"/>
          <p:cNvSpPr>
            <a:spLocks noGrp="1"/>
          </p:cNvSpPr>
          <p:nvPr>
            <p:ph type="sldNum" sz="quarter" idx="12"/>
          </p:nvPr>
        </p:nvSpPr>
        <p:spPr/>
        <p:txBody>
          <a:bodyPr/>
          <a:lstStyle/>
          <a:p>
            <a:fld id="{0A297500-7527-634B-90F4-69D0994C32B4}" type="slidenum">
              <a:rPr lang="nl-NL" smtClean="0"/>
              <a:t>‹#›</a:t>
            </a:fld>
            <a:endParaRPr lang="nl-NL"/>
          </a:p>
        </p:txBody>
      </p:sp>
    </p:spTree>
    <p:extLst>
      <p:ext uri="{BB962C8B-B14F-4D97-AF65-F5344CB8AC3E}">
        <p14:creationId xmlns:p14="http://schemas.microsoft.com/office/powerpoint/2010/main" val="3229016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hthoek 6"/>
          <p:cNvSpPr/>
          <p:nvPr userDrawn="1"/>
        </p:nvSpPr>
        <p:spPr>
          <a:xfrm>
            <a:off x="0" y="6210000"/>
            <a:ext cx="12192000" cy="64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BE"/>
          </a:p>
        </p:txBody>
      </p:sp>
      <p:pic>
        <p:nvPicPr>
          <p:cNvPr id="8" name="Afbeelding 7"/>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1041200" y="6353999"/>
            <a:ext cx="1008305" cy="360000"/>
          </a:xfrm>
          <a:prstGeom prst="rect">
            <a:avLst/>
          </a:prstGeom>
        </p:spPr>
      </p:pic>
      <p:sp>
        <p:nvSpPr>
          <p:cNvPr id="2" name="Tijdelijke aanduiding voor titel 1"/>
          <p:cNvSpPr>
            <a:spLocks noGrp="1"/>
          </p:cNvSpPr>
          <p:nvPr>
            <p:ph type="title"/>
          </p:nvPr>
        </p:nvSpPr>
        <p:spPr>
          <a:xfrm>
            <a:off x="576000" y="207036"/>
            <a:ext cx="11041200" cy="1152000"/>
          </a:xfrm>
          <a:prstGeom prst="rect">
            <a:avLst/>
          </a:prstGeom>
        </p:spPr>
        <p:txBody>
          <a:bodyPr vert="horz" lIns="0" tIns="0" rIns="0" bIns="0" rtlCol="0" anchor="ctr" anchorCtr="0">
            <a:normAutofit/>
          </a:bodyPr>
          <a:lstStyle/>
          <a:p>
            <a:r>
              <a:rPr lang="nl-NL"/>
              <a:t>Titelstijl van model bewerken</a:t>
            </a:r>
          </a:p>
        </p:txBody>
      </p:sp>
      <p:sp>
        <p:nvSpPr>
          <p:cNvPr id="3" name="Tijdelijke aanduiding voor tekst 2"/>
          <p:cNvSpPr>
            <a:spLocks noGrp="1"/>
          </p:cNvSpPr>
          <p:nvPr>
            <p:ph type="body" idx="1"/>
          </p:nvPr>
        </p:nvSpPr>
        <p:spPr>
          <a:xfrm>
            <a:off x="576000" y="1656000"/>
            <a:ext cx="11041200" cy="4464000"/>
          </a:xfrm>
          <a:prstGeom prst="rect">
            <a:avLst/>
          </a:prstGeom>
        </p:spPr>
        <p:txBody>
          <a:bodyPr vert="horz" lIns="91440" tIns="45720" rIns="91440" bIns="45720" rtlCol="0">
            <a:norm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p:cNvSpPr>
            <a:spLocks noGrp="1"/>
          </p:cNvSpPr>
          <p:nvPr>
            <p:ph type="dt" sz="half" idx="2"/>
          </p:nvPr>
        </p:nvSpPr>
        <p:spPr>
          <a:xfrm>
            <a:off x="1440000" y="6210000"/>
            <a:ext cx="720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E389F4DD-E9F0-454C-8CE7-299000EBA983}" type="datetime1">
              <a:rPr lang="nl-BE" smtClean="0"/>
              <a:t>1/02/2022</a:t>
            </a:fld>
            <a:endParaRPr lang="nl-NL"/>
          </a:p>
        </p:txBody>
      </p:sp>
      <p:sp>
        <p:nvSpPr>
          <p:cNvPr id="5" name="Tijdelijke aanduiding voor voettekst 4"/>
          <p:cNvSpPr>
            <a:spLocks noGrp="1"/>
          </p:cNvSpPr>
          <p:nvPr>
            <p:ph type="ftr" sz="quarter" idx="3"/>
          </p:nvPr>
        </p:nvSpPr>
        <p:spPr>
          <a:xfrm>
            <a:off x="6033600" y="6210000"/>
            <a:ext cx="4993200" cy="648000"/>
          </a:xfrm>
          <a:prstGeom prst="rect">
            <a:avLst/>
          </a:prstGeom>
        </p:spPr>
        <p:txBody>
          <a:bodyPr vert="horz" lIns="0" tIns="0" rIns="180000" bIns="0" rtlCol="0" anchor="ctr"/>
          <a:lstStyle>
            <a:lvl1pPr algn="r">
              <a:defRPr sz="1000" baseline="0">
                <a:solidFill>
                  <a:schemeClr val="bg1"/>
                </a:solidFill>
                <a:latin typeface="Arial" charset="0"/>
              </a:defRPr>
            </a:lvl1pPr>
          </a:lstStyle>
          <a:p>
            <a:r>
              <a:rPr lang="nl-NL"/>
              <a:t>Faculty, department, unit ...</a:t>
            </a:r>
          </a:p>
        </p:txBody>
      </p:sp>
      <p:sp>
        <p:nvSpPr>
          <p:cNvPr id="6" name="Tijdelijke aanduiding voor dianummer 5"/>
          <p:cNvSpPr>
            <a:spLocks noGrp="1"/>
          </p:cNvSpPr>
          <p:nvPr>
            <p:ph type="sldNum" sz="quarter" idx="4"/>
          </p:nvPr>
        </p:nvSpPr>
        <p:spPr>
          <a:xfrm>
            <a:off x="576000" y="6210000"/>
            <a:ext cx="648000" cy="648000"/>
          </a:xfrm>
          <a:prstGeom prst="rect">
            <a:avLst/>
          </a:prstGeom>
        </p:spPr>
        <p:txBody>
          <a:bodyPr vert="horz" lIns="0" tIns="0" rIns="0" bIns="0" rtlCol="0" anchor="ctr"/>
          <a:lstStyle>
            <a:lvl1pPr algn="l">
              <a:defRPr sz="1000" baseline="0">
                <a:solidFill>
                  <a:schemeClr val="bg1"/>
                </a:solidFill>
                <a:latin typeface="Arial" charset="0"/>
              </a:defRPr>
            </a:lvl1pPr>
          </a:lstStyle>
          <a:p>
            <a:fld id="{0A297500-7527-634B-90F4-69D0994C32B4}" type="slidenum">
              <a:rPr lang="nl-NL" smtClean="0"/>
              <a:pPr/>
              <a:t>‹#›</a:t>
            </a:fld>
            <a:endParaRPr lang="nl-NL"/>
          </a:p>
        </p:txBody>
      </p:sp>
    </p:spTree>
    <p:extLst>
      <p:ext uri="{BB962C8B-B14F-4D97-AF65-F5344CB8AC3E}">
        <p14:creationId xmlns:p14="http://schemas.microsoft.com/office/powerpoint/2010/main" val="2189919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dt="0"/>
  <p:txStyles>
    <p:title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p:titleStyle>
    <p:body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customXml" Target="../ink/ink1.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1.png"/><Relationship Id="rId18" Type="http://schemas.openxmlformats.org/officeDocument/2006/relationships/image" Target="../media/image66.png"/><Relationship Id="rId26" Type="http://schemas.openxmlformats.org/officeDocument/2006/relationships/image" Target="../media/image74.png"/><Relationship Id="rId3" Type="http://schemas.openxmlformats.org/officeDocument/2006/relationships/image" Target="../media/image53.png"/><Relationship Id="rId21" Type="http://schemas.openxmlformats.org/officeDocument/2006/relationships/image" Target="../media/image69.png"/><Relationship Id="rId7" Type="http://schemas.openxmlformats.org/officeDocument/2006/relationships/image" Target="../media/image57.png"/><Relationship Id="rId12" Type="http://schemas.openxmlformats.org/officeDocument/2006/relationships/image" Target="../media/image60.png"/><Relationship Id="rId17" Type="http://schemas.openxmlformats.org/officeDocument/2006/relationships/image" Target="../media/image65.png"/><Relationship Id="rId25" Type="http://schemas.openxmlformats.org/officeDocument/2006/relationships/image" Target="../media/image73.png"/><Relationship Id="rId2" Type="http://schemas.openxmlformats.org/officeDocument/2006/relationships/notesSlide" Target="../notesSlides/notesSlide36.xml"/><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36.png"/><Relationship Id="rId24" Type="http://schemas.openxmlformats.org/officeDocument/2006/relationships/image" Target="../media/image72.png"/><Relationship Id="rId5" Type="http://schemas.openxmlformats.org/officeDocument/2006/relationships/image" Target="../media/image55.png"/><Relationship Id="rId15" Type="http://schemas.openxmlformats.org/officeDocument/2006/relationships/image" Target="../media/image63.png"/><Relationship Id="rId23" Type="http://schemas.openxmlformats.org/officeDocument/2006/relationships/image" Target="../media/image71.png"/><Relationship Id="rId28" Type="http://schemas.openxmlformats.org/officeDocument/2006/relationships/image" Target="../media/image37.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54.png"/><Relationship Id="rId9" Type="http://schemas.openxmlformats.org/officeDocument/2006/relationships/image" Target="../media/image35.png"/><Relationship Id="rId14" Type="http://schemas.openxmlformats.org/officeDocument/2006/relationships/image" Target="../media/image62.png"/><Relationship Id="rId22" Type="http://schemas.openxmlformats.org/officeDocument/2006/relationships/image" Target="../media/image70.png"/><Relationship Id="rId27"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6.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2.png"/><Relationship Id="rId18" Type="http://schemas.openxmlformats.org/officeDocument/2006/relationships/image" Target="../media/image67.png"/><Relationship Id="rId3" Type="http://schemas.openxmlformats.org/officeDocument/2006/relationships/image" Target="../media/image53.png"/><Relationship Id="rId7" Type="http://schemas.openxmlformats.org/officeDocument/2006/relationships/image" Target="../media/image58.png"/><Relationship Id="rId12" Type="http://schemas.openxmlformats.org/officeDocument/2006/relationships/image" Target="../media/image61.png"/><Relationship Id="rId17" Type="http://schemas.openxmlformats.org/officeDocument/2006/relationships/image" Target="../media/image66.png"/><Relationship Id="rId2" Type="http://schemas.openxmlformats.org/officeDocument/2006/relationships/notesSlide" Target="../notesSlides/notesSlide50.xml"/><Relationship Id="rId16" Type="http://schemas.openxmlformats.org/officeDocument/2006/relationships/image" Target="../media/image65.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5" Type="http://schemas.openxmlformats.org/officeDocument/2006/relationships/image" Target="../media/image64.png"/><Relationship Id="rId10" Type="http://schemas.openxmlformats.org/officeDocument/2006/relationships/image" Target="../media/image36.png"/><Relationship Id="rId19" Type="http://schemas.openxmlformats.org/officeDocument/2006/relationships/image" Target="../media/image74.png"/><Relationship Id="rId4" Type="http://schemas.openxmlformats.org/officeDocument/2006/relationships/image" Target="../media/image55.png"/><Relationship Id="rId9" Type="http://schemas.openxmlformats.org/officeDocument/2006/relationships/image" Target="../media/image59.png"/><Relationship Id="rId1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114.png"/></Relationships>
</file>

<file path=ppt/slides/_rels/slide63.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6.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5.png"/><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112.png"/><Relationship Id="rId5" Type="http://schemas.openxmlformats.org/officeDocument/2006/relationships/image" Target="../media/image110.png"/><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a:xfrm>
            <a:off x="576137" y="1002448"/>
            <a:ext cx="9046328" cy="2886133"/>
          </a:xfrm>
        </p:spPr>
        <p:txBody>
          <a:bodyPr/>
          <a:lstStyle/>
          <a:p>
            <a:r>
              <a:rPr lang="en-US" altLang="zh-CN"/>
              <a:t>Automatic segmentation of fibula bone by using deep learning</a:t>
            </a:r>
            <a:endParaRPr lang="nl-NL"/>
          </a:p>
        </p:txBody>
      </p:sp>
      <p:sp>
        <p:nvSpPr>
          <p:cNvPr id="9" name="Ondertitel 8"/>
          <p:cNvSpPr>
            <a:spLocks noGrp="1"/>
          </p:cNvSpPr>
          <p:nvPr>
            <p:ph type="subTitle" idx="1"/>
          </p:nvPr>
        </p:nvSpPr>
        <p:spPr>
          <a:xfrm>
            <a:off x="576137" y="4011638"/>
            <a:ext cx="6096524" cy="730188"/>
          </a:xfrm>
        </p:spPr>
        <p:txBody>
          <a:bodyPr>
            <a:normAutofit fontScale="92500" lnSpcReduction="20000"/>
          </a:bodyPr>
          <a:lstStyle/>
          <a:p>
            <a:r>
              <a:rPr lang="en-US" altLang="zh-CN" dirty="0">
                <a:solidFill>
                  <a:schemeClr val="bg1"/>
                </a:solidFill>
              </a:rPr>
              <a:t>Promotor: Prof. Bart </a:t>
            </a:r>
            <a:r>
              <a:rPr lang="en-US" altLang="zh-CN" dirty="0" err="1">
                <a:solidFill>
                  <a:schemeClr val="bg1"/>
                </a:solidFill>
              </a:rPr>
              <a:t>Vanrumste</a:t>
            </a:r>
            <a:endParaRPr lang="en-US" altLang="zh-CN" dirty="0">
              <a:solidFill>
                <a:schemeClr val="bg1"/>
              </a:solidFill>
            </a:endParaRPr>
          </a:p>
          <a:p>
            <a:r>
              <a:rPr lang="en-US" altLang="zh-CN" dirty="0">
                <a:solidFill>
                  <a:schemeClr val="bg1"/>
                </a:solidFill>
              </a:rPr>
              <a:t>Co-supervisor: Dr. Yi Sun</a:t>
            </a:r>
            <a:endParaRPr lang="zh-CN" altLang="en-US" dirty="0">
              <a:solidFill>
                <a:schemeClr val="bg1"/>
              </a:solidFill>
            </a:endParaRPr>
          </a:p>
          <a:p>
            <a:endParaRPr lang="nl-NL" dirty="0"/>
          </a:p>
        </p:txBody>
      </p:sp>
      <p:sp>
        <p:nvSpPr>
          <p:cNvPr id="3" name="TextBox 2">
            <a:extLst>
              <a:ext uri="{FF2B5EF4-FFF2-40B4-BE49-F238E27FC236}">
                <a16:creationId xmlns:a16="http://schemas.microsoft.com/office/drawing/2014/main" id="{0F257284-DD2A-4339-8040-B102E0764C30}"/>
              </a:ext>
            </a:extLst>
          </p:cNvPr>
          <p:cNvSpPr txBox="1"/>
          <p:nvPr/>
        </p:nvSpPr>
        <p:spPr>
          <a:xfrm>
            <a:off x="480767" y="5269584"/>
            <a:ext cx="6191894" cy="646331"/>
          </a:xfrm>
          <a:prstGeom prst="rect">
            <a:avLst/>
          </a:prstGeom>
          <a:noFill/>
        </p:spPr>
        <p:txBody>
          <a:bodyPr wrap="square" rtlCol="0">
            <a:spAutoFit/>
          </a:bodyPr>
          <a:lstStyle/>
          <a:p>
            <a:r>
              <a:rPr lang="en-US"/>
              <a:t>Beiyang Li	r0735133</a:t>
            </a:r>
          </a:p>
          <a:p>
            <a:r>
              <a:rPr lang="en-US"/>
              <a:t>Zechun Wang	r0736595</a:t>
            </a:r>
          </a:p>
        </p:txBody>
      </p:sp>
    </p:spTree>
    <p:extLst>
      <p:ext uri="{BB962C8B-B14F-4D97-AF65-F5344CB8AC3E}">
        <p14:creationId xmlns:p14="http://schemas.microsoft.com/office/powerpoint/2010/main" val="2075700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
          </p:nvPr>
        </p:nvSpPr>
        <p:spPr>
          <a:xfrm>
            <a:off x="575999" y="1558381"/>
            <a:ext cx="8759387" cy="1316921"/>
          </a:xfrm>
        </p:spPr>
        <p:txBody>
          <a:bodyPr>
            <a:normAutofit/>
          </a:bodyPr>
          <a:lstStyle/>
          <a:p>
            <a:r>
              <a:rPr lang="en-US" altLang="zh-CN"/>
              <a:t>Source: Sint-Rafael hospital</a:t>
            </a:r>
          </a:p>
          <a:p>
            <a:r>
              <a:rPr lang="en-US" altLang="zh-CN"/>
              <a:t>Image Dimension: 512 x 512</a:t>
            </a:r>
            <a:endParaRPr lang="nl-NL" altLang="zh-CN"/>
          </a:p>
          <a:p>
            <a:endParaRPr lang="nl-NL"/>
          </a:p>
        </p:txBody>
      </p:sp>
      <p:sp>
        <p:nvSpPr>
          <p:cNvPr id="19" name="Title 1"/>
          <p:cNvSpPr>
            <a:spLocks noGrp="1"/>
          </p:cNvSpPr>
          <p:nvPr>
            <p:ph type="title"/>
          </p:nvPr>
        </p:nvSpPr>
        <p:spPr>
          <a:xfrm>
            <a:off x="576000" y="301681"/>
            <a:ext cx="11041200" cy="850464"/>
          </a:xfrm>
        </p:spPr>
        <p:txBody>
          <a:bodyPr>
            <a:normAutofit/>
          </a:bodyPr>
          <a:lstStyle/>
          <a:p>
            <a:r>
              <a:rPr lang="nl-BE" sz="3200"/>
              <a:t>Dataset</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文本框 1">
            <a:extLst>
              <a:ext uri="{FF2B5EF4-FFF2-40B4-BE49-F238E27FC236}">
                <a16:creationId xmlns:a16="http://schemas.microsoft.com/office/drawing/2014/main" id="{D1E20021-372A-4958-83C4-3E7524FA5682}"/>
              </a:ext>
            </a:extLst>
          </p:cNvPr>
          <p:cNvSpPr txBox="1"/>
          <p:nvPr/>
        </p:nvSpPr>
        <p:spPr>
          <a:xfrm>
            <a:off x="6641804" y="1495741"/>
            <a:ext cx="4974197" cy="271074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2400">
                <a:latin typeface="Arial" panose="020B0604020202020204" pitchFamily="34" charset="0"/>
                <a:cs typeface="Arial" panose="020B0604020202020204" pitchFamily="34" charset="0"/>
              </a:rPr>
              <a:t>Dataset description</a:t>
            </a:r>
          </a:p>
          <a:p>
            <a:pPr marL="742950" lvl="1" indent="-285750">
              <a:lnSpc>
                <a:spcPct val="120000"/>
              </a:lnSpc>
              <a:buClr>
                <a:srgbClr val="00B050"/>
              </a:buClr>
              <a:buFont typeface="Arial" panose="020B0604020202020204" pitchFamily="34" charset="0"/>
              <a:buChar char="•"/>
            </a:pPr>
            <a:r>
              <a:rPr lang="en-US" altLang="zh-CN" sz="2400">
                <a:latin typeface="Arial" panose="020B0604020202020204" pitchFamily="34" charset="0"/>
                <a:cs typeface="Arial" panose="020B0604020202020204" pitchFamily="34" charset="0"/>
              </a:rPr>
              <a:t>19 CT scans</a:t>
            </a:r>
          </a:p>
          <a:p>
            <a:pPr marL="742950" lvl="1" indent="-285750">
              <a:lnSpc>
                <a:spcPct val="120000"/>
              </a:lnSpc>
              <a:buClr>
                <a:srgbClr val="00B050"/>
              </a:buClr>
              <a:buFont typeface="Arial" panose="020B0604020202020204" pitchFamily="34" charset="0"/>
              <a:buChar char="•"/>
            </a:pPr>
            <a:r>
              <a:rPr lang="en-US" altLang="zh-CN" sz="2400">
                <a:latin typeface="Arial" panose="020B0604020202020204" pitchFamily="34" charset="0"/>
                <a:cs typeface="Arial" panose="020B0604020202020204" pitchFamily="34" charset="0"/>
              </a:rPr>
              <a:t>409 to 1543 CT slices</a:t>
            </a:r>
          </a:p>
          <a:p>
            <a:pPr marL="742950" lvl="1" indent="-285750">
              <a:lnSpc>
                <a:spcPct val="120000"/>
              </a:lnSpc>
              <a:buClr>
                <a:srgbClr val="00B050"/>
              </a:buClr>
              <a:buFont typeface="Arial" panose="020B0604020202020204" pitchFamily="34" charset="0"/>
              <a:buChar char="•"/>
            </a:pPr>
            <a:r>
              <a:rPr lang="en-US" altLang="zh-CN" sz="2400">
                <a:latin typeface="Arial" panose="020B0604020202020204" pitchFamily="34" charset="0"/>
                <a:cs typeface="Arial" panose="020B0604020202020204" pitchFamily="34" charset="0"/>
              </a:rPr>
              <a:t>15830 images</a:t>
            </a:r>
          </a:p>
          <a:p>
            <a:pPr marL="742950" lvl="1" indent="-285750">
              <a:lnSpc>
                <a:spcPct val="120000"/>
              </a:lnSpc>
              <a:buClr>
                <a:srgbClr val="00B050"/>
              </a:buClr>
              <a:buFont typeface="Arial" panose="020B0604020202020204" pitchFamily="34" charset="0"/>
              <a:buChar char="•"/>
            </a:pPr>
            <a:r>
              <a:rPr lang="en-US" altLang="zh-CN" sz="2400">
                <a:latin typeface="Arial" panose="020B0604020202020204" pitchFamily="34" charset="0"/>
                <a:cs typeface="Arial" panose="020B0604020202020204" pitchFamily="34" charset="0"/>
              </a:rPr>
              <a:t>20.4 GB</a:t>
            </a:r>
          </a:p>
          <a:p>
            <a:pPr marL="742950" lvl="1" indent="-285750">
              <a:lnSpc>
                <a:spcPct val="120000"/>
              </a:lnSpc>
              <a:buFont typeface="Arial" panose="020B0604020202020204" pitchFamily="34" charset="0"/>
              <a:buChar char="•"/>
            </a:pPr>
            <a:endParaRPr lang="en-US" altLang="zh-CN" sz="240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AEFE9D6E-19F2-47FD-9E21-8C6E08789BB6}"/>
              </a:ext>
            </a:extLst>
          </p:cNvPr>
          <p:cNvSpPr txBox="1"/>
          <p:nvPr/>
        </p:nvSpPr>
        <p:spPr>
          <a:xfrm>
            <a:off x="575999" y="3306593"/>
            <a:ext cx="4974197" cy="494751"/>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2400">
                <a:latin typeface="Arial" panose="020B0604020202020204" pitchFamily="34" charset="0"/>
                <a:cs typeface="Arial" panose="020B0604020202020204" pitchFamily="34" charset="0"/>
              </a:rPr>
              <a:t>Data distribution</a:t>
            </a:r>
          </a:p>
        </p:txBody>
      </p:sp>
      <p:graphicFrame>
        <p:nvGraphicFramePr>
          <p:cNvPr id="7" name="表格 7">
            <a:extLst>
              <a:ext uri="{FF2B5EF4-FFF2-40B4-BE49-F238E27FC236}">
                <a16:creationId xmlns:a16="http://schemas.microsoft.com/office/drawing/2014/main" id="{35B87682-E1D1-494A-82A9-41115EAA3ACD}"/>
              </a:ext>
            </a:extLst>
          </p:cNvPr>
          <p:cNvGraphicFramePr>
            <a:graphicFrameLocks noGrp="1"/>
          </p:cNvGraphicFramePr>
          <p:nvPr>
            <p:extLst>
              <p:ext uri="{D42A27DB-BD31-4B8C-83A1-F6EECF244321}">
                <p14:modId xmlns:p14="http://schemas.microsoft.com/office/powerpoint/2010/main" val="4166060431"/>
              </p:ext>
            </p:extLst>
          </p:nvPr>
        </p:nvGraphicFramePr>
        <p:xfrm>
          <a:off x="900000" y="4058080"/>
          <a:ext cx="10094064" cy="1112520"/>
        </p:xfrm>
        <a:graphic>
          <a:graphicData uri="http://schemas.openxmlformats.org/drawingml/2006/table">
            <a:tbl>
              <a:tblPr firstRow="1" bandRow="1">
                <a:tableStyleId>{5C22544A-7EE6-4342-B048-85BDC9FD1C3A}</a:tableStyleId>
              </a:tblPr>
              <a:tblGrid>
                <a:gridCol w="2523516">
                  <a:extLst>
                    <a:ext uri="{9D8B030D-6E8A-4147-A177-3AD203B41FA5}">
                      <a16:colId xmlns:a16="http://schemas.microsoft.com/office/drawing/2014/main" val="2864819804"/>
                    </a:ext>
                  </a:extLst>
                </a:gridCol>
                <a:gridCol w="2523516">
                  <a:extLst>
                    <a:ext uri="{9D8B030D-6E8A-4147-A177-3AD203B41FA5}">
                      <a16:colId xmlns:a16="http://schemas.microsoft.com/office/drawing/2014/main" val="4291264293"/>
                    </a:ext>
                  </a:extLst>
                </a:gridCol>
                <a:gridCol w="2523516">
                  <a:extLst>
                    <a:ext uri="{9D8B030D-6E8A-4147-A177-3AD203B41FA5}">
                      <a16:colId xmlns:a16="http://schemas.microsoft.com/office/drawing/2014/main" val="3357213211"/>
                    </a:ext>
                  </a:extLst>
                </a:gridCol>
                <a:gridCol w="2523516">
                  <a:extLst>
                    <a:ext uri="{9D8B030D-6E8A-4147-A177-3AD203B41FA5}">
                      <a16:colId xmlns:a16="http://schemas.microsoft.com/office/drawing/2014/main" val="115937859"/>
                    </a:ext>
                  </a:extLst>
                </a:gridCol>
              </a:tblGrid>
              <a:tr h="370840">
                <a:tc>
                  <a:txBody>
                    <a:bodyPr/>
                    <a:lstStyle/>
                    <a:p>
                      <a:pPr algn="ctr"/>
                      <a:endParaRPr lang="zh-CN" altLang="en-US"/>
                    </a:p>
                  </a:txBody>
                  <a:tcPr/>
                </a:tc>
                <a:tc>
                  <a:txBody>
                    <a:bodyPr/>
                    <a:lstStyle/>
                    <a:p>
                      <a:pPr algn="ctr"/>
                      <a:r>
                        <a:rPr lang="en-US" altLang="zh-CN"/>
                        <a:t>Train set</a:t>
                      </a:r>
                      <a:endParaRPr lang="zh-CN" altLang="en-US"/>
                    </a:p>
                  </a:txBody>
                  <a:tcPr/>
                </a:tc>
                <a:tc>
                  <a:txBody>
                    <a:bodyPr/>
                    <a:lstStyle/>
                    <a:p>
                      <a:pPr algn="ctr"/>
                      <a:r>
                        <a:rPr lang="en-US" altLang="zh-CN"/>
                        <a:t>Validation set</a:t>
                      </a:r>
                      <a:endParaRPr lang="zh-CN" altLang="en-US"/>
                    </a:p>
                  </a:txBody>
                  <a:tcPr/>
                </a:tc>
                <a:tc>
                  <a:txBody>
                    <a:bodyPr/>
                    <a:lstStyle/>
                    <a:p>
                      <a:pPr algn="ctr"/>
                      <a:r>
                        <a:rPr lang="en-US" altLang="zh-CN"/>
                        <a:t>Test set</a:t>
                      </a:r>
                      <a:endParaRPr lang="zh-CN" altLang="en-US"/>
                    </a:p>
                  </a:txBody>
                  <a:tcPr/>
                </a:tc>
                <a:extLst>
                  <a:ext uri="{0D108BD9-81ED-4DB2-BD59-A6C34878D82A}">
                    <a16:rowId xmlns:a16="http://schemas.microsoft.com/office/drawing/2014/main" val="273930990"/>
                  </a:ext>
                </a:extLst>
              </a:tr>
              <a:tr h="370840">
                <a:tc>
                  <a:txBody>
                    <a:bodyPr/>
                    <a:lstStyle/>
                    <a:p>
                      <a:pPr algn="ctr"/>
                      <a:r>
                        <a:rPr lang="en-US" altLang="zh-CN"/>
                        <a:t>Number of CT scans</a:t>
                      </a:r>
                      <a:endParaRPr lang="zh-CN" altLang="en-US"/>
                    </a:p>
                  </a:txBody>
                  <a:tcPr/>
                </a:tc>
                <a:tc>
                  <a:txBody>
                    <a:bodyPr/>
                    <a:lstStyle/>
                    <a:p>
                      <a:pPr algn="ctr"/>
                      <a:r>
                        <a:rPr lang="en-US" altLang="zh-CN"/>
                        <a:t>16</a:t>
                      </a:r>
                      <a:endParaRPr lang="zh-CN" altLang="en-US"/>
                    </a:p>
                  </a:txBody>
                  <a:tcPr/>
                </a:tc>
                <a:tc>
                  <a:txBody>
                    <a:bodyPr/>
                    <a:lstStyle/>
                    <a:p>
                      <a:pPr algn="ctr"/>
                      <a:r>
                        <a:rPr lang="en-US" altLang="zh-CN"/>
                        <a:t>1</a:t>
                      </a:r>
                      <a:endParaRPr lang="zh-CN" altLang="en-US"/>
                    </a:p>
                  </a:txBody>
                  <a:tcPr/>
                </a:tc>
                <a:tc>
                  <a:txBody>
                    <a:bodyPr/>
                    <a:lstStyle/>
                    <a:p>
                      <a:pPr algn="ctr"/>
                      <a:r>
                        <a:rPr lang="en-US" altLang="zh-CN"/>
                        <a:t>2</a:t>
                      </a:r>
                      <a:endParaRPr lang="zh-CN" altLang="en-US"/>
                    </a:p>
                  </a:txBody>
                  <a:tcPr/>
                </a:tc>
                <a:extLst>
                  <a:ext uri="{0D108BD9-81ED-4DB2-BD59-A6C34878D82A}">
                    <a16:rowId xmlns:a16="http://schemas.microsoft.com/office/drawing/2014/main" val="577636231"/>
                  </a:ext>
                </a:extLst>
              </a:tr>
              <a:tr h="370840">
                <a:tc>
                  <a:txBody>
                    <a:bodyPr/>
                    <a:lstStyle/>
                    <a:p>
                      <a:pPr algn="ctr"/>
                      <a:r>
                        <a:rPr lang="en-US" altLang="zh-CN"/>
                        <a:t>Number of images</a:t>
                      </a:r>
                      <a:endParaRPr lang="zh-CN" altLang="en-US"/>
                    </a:p>
                  </a:txBody>
                  <a:tcPr/>
                </a:tc>
                <a:tc>
                  <a:txBody>
                    <a:bodyPr/>
                    <a:lstStyle/>
                    <a:p>
                      <a:pPr algn="ctr"/>
                      <a:r>
                        <a:rPr lang="en-US" altLang="zh-CN"/>
                        <a:t>13636</a:t>
                      </a:r>
                      <a:endParaRPr lang="zh-CN" altLang="en-US"/>
                    </a:p>
                  </a:txBody>
                  <a:tcPr/>
                </a:tc>
                <a:tc>
                  <a:txBody>
                    <a:bodyPr/>
                    <a:lstStyle/>
                    <a:p>
                      <a:pPr algn="ctr"/>
                      <a:r>
                        <a:rPr lang="en-US" altLang="zh-CN"/>
                        <a:t>790</a:t>
                      </a:r>
                      <a:endParaRPr lang="zh-CN" altLang="en-US"/>
                    </a:p>
                  </a:txBody>
                  <a:tcPr/>
                </a:tc>
                <a:tc>
                  <a:txBody>
                    <a:bodyPr/>
                    <a:lstStyle/>
                    <a:p>
                      <a:pPr algn="ctr"/>
                      <a:r>
                        <a:rPr lang="en-US" altLang="zh-CN"/>
                        <a:t>1404</a:t>
                      </a:r>
                      <a:endParaRPr lang="zh-CN" altLang="en-US"/>
                    </a:p>
                  </a:txBody>
                  <a:tcPr/>
                </a:tc>
                <a:extLst>
                  <a:ext uri="{0D108BD9-81ED-4DB2-BD59-A6C34878D82A}">
                    <a16:rowId xmlns:a16="http://schemas.microsoft.com/office/drawing/2014/main" val="3794980756"/>
                  </a:ext>
                </a:extLst>
              </a:tr>
            </a:tbl>
          </a:graphicData>
        </a:graphic>
      </p:graphicFrame>
      <p:sp>
        <p:nvSpPr>
          <p:cNvPr id="5" name="TextBox 4">
            <a:extLst>
              <a:ext uri="{FF2B5EF4-FFF2-40B4-BE49-F238E27FC236}">
                <a16:creationId xmlns:a16="http://schemas.microsoft.com/office/drawing/2014/main" id="{BE6841C6-2A66-4060-BFCF-32B8E3D4AA62}"/>
              </a:ext>
            </a:extLst>
          </p:cNvPr>
          <p:cNvSpPr txBox="1"/>
          <p:nvPr/>
        </p:nvSpPr>
        <p:spPr>
          <a:xfrm>
            <a:off x="575999" y="5427337"/>
            <a:ext cx="6379972" cy="461665"/>
          </a:xfrm>
          <a:prstGeom prst="rect">
            <a:avLst/>
          </a:prstGeom>
          <a:noFill/>
        </p:spPr>
        <p:txBody>
          <a:bodyPr wrap="square" rtlCol="0">
            <a:spAutoFit/>
          </a:bodyPr>
          <a:lstStyle/>
          <a:p>
            <a:pPr marL="342900" indent="-342900">
              <a:buFont typeface="Arial" panose="020B0604020202020204" pitchFamily="34" charset="0"/>
              <a:buChar char="•"/>
            </a:pPr>
            <a:r>
              <a:rPr lang="en-US" sz="2400">
                <a:latin typeface="Arial" panose="020B0604020202020204" pitchFamily="34" charset="0"/>
                <a:cs typeface="Arial" panose="020B0604020202020204" pitchFamily="34" charset="0"/>
              </a:rPr>
              <a:t>Limitation</a:t>
            </a:r>
            <a:r>
              <a:rPr lang="zh-CN" altLang="en-US" sz="2400">
                <a:latin typeface="Arial" panose="020B0604020202020204" pitchFamily="34" charset="0"/>
                <a:cs typeface="Arial" panose="020B0604020202020204" pitchFamily="34" charset="0"/>
              </a:rPr>
              <a:t>：</a:t>
            </a:r>
            <a:r>
              <a:rPr lang="en-US" altLang="zh-CN" sz="2400">
                <a:latin typeface="Arial" panose="020B0604020202020204" pitchFamily="34" charset="0"/>
                <a:cs typeface="Arial" panose="020B0604020202020204" pitchFamily="34" charset="0"/>
              </a:rPr>
              <a:t>O</a:t>
            </a:r>
            <a:r>
              <a:rPr lang="en-US" sz="2400">
                <a:latin typeface="Arial" panose="020B0604020202020204" pitchFamily="34" charset="0"/>
                <a:cs typeface="Arial" panose="020B0604020202020204" pitchFamily="34" charset="0"/>
              </a:rPr>
              <a:t>nly one validation </a:t>
            </a:r>
            <a:r>
              <a:rPr lang="en-US" altLang="zh-CN" sz="2400">
                <a:latin typeface="Arial" panose="020B0604020202020204" pitchFamily="34" charset="0"/>
                <a:cs typeface="Arial" panose="020B0604020202020204" pitchFamily="34" charset="0"/>
              </a:rPr>
              <a:t>set</a:t>
            </a:r>
            <a:r>
              <a:rPr lang="en-US" sz="24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285881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graphicFrame>
        <p:nvGraphicFramePr>
          <p:cNvPr id="6" name="Table 5">
            <a:extLst>
              <a:ext uri="{FF2B5EF4-FFF2-40B4-BE49-F238E27FC236}">
                <a16:creationId xmlns:a16="http://schemas.microsoft.com/office/drawing/2014/main" id="{07AB2325-9812-4522-9D01-C667251258C1}"/>
              </a:ext>
            </a:extLst>
          </p:cNvPr>
          <p:cNvGraphicFramePr>
            <a:graphicFrameLocks noGrp="1"/>
          </p:cNvGraphicFramePr>
          <p:nvPr>
            <p:extLst>
              <p:ext uri="{D42A27DB-BD31-4B8C-83A1-F6EECF244321}">
                <p14:modId xmlns:p14="http://schemas.microsoft.com/office/powerpoint/2010/main" val="975001960"/>
              </p:ext>
            </p:extLst>
          </p:nvPr>
        </p:nvGraphicFramePr>
        <p:xfrm>
          <a:off x="7630886" y="301681"/>
          <a:ext cx="3985113" cy="5739883"/>
        </p:xfrm>
        <a:graphic>
          <a:graphicData uri="http://schemas.openxmlformats.org/drawingml/2006/table">
            <a:tbl>
              <a:tblPr firstRow="1" firstCol="1" bandRow="1">
                <a:tableStyleId>{5C22544A-7EE6-4342-B048-85BDC9FD1C3A}</a:tableStyleId>
              </a:tblPr>
              <a:tblGrid>
                <a:gridCol w="1037255">
                  <a:extLst>
                    <a:ext uri="{9D8B030D-6E8A-4147-A177-3AD203B41FA5}">
                      <a16:colId xmlns:a16="http://schemas.microsoft.com/office/drawing/2014/main" val="526112680"/>
                    </a:ext>
                  </a:extLst>
                </a:gridCol>
                <a:gridCol w="1473929">
                  <a:extLst>
                    <a:ext uri="{9D8B030D-6E8A-4147-A177-3AD203B41FA5}">
                      <a16:colId xmlns:a16="http://schemas.microsoft.com/office/drawing/2014/main" val="58643903"/>
                    </a:ext>
                  </a:extLst>
                </a:gridCol>
                <a:gridCol w="1473929">
                  <a:extLst>
                    <a:ext uri="{9D8B030D-6E8A-4147-A177-3AD203B41FA5}">
                      <a16:colId xmlns:a16="http://schemas.microsoft.com/office/drawing/2014/main" val="1847609048"/>
                    </a:ext>
                  </a:extLst>
                </a:gridCol>
              </a:tblGrid>
              <a:tr h="487941">
                <a:tc>
                  <a:txBody>
                    <a:bodyPr/>
                    <a:lstStyle/>
                    <a:p>
                      <a:pPr marL="0" marR="0" algn="ctr">
                        <a:lnSpc>
                          <a:spcPct val="115000"/>
                        </a:lnSpc>
                        <a:spcBef>
                          <a:spcPts val="0"/>
                        </a:spcBef>
                        <a:spcAft>
                          <a:spcPts val="600"/>
                        </a:spcAft>
                      </a:pPr>
                      <a:r>
                        <a:rPr lang="en-US" sz="1100">
                          <a:effectLst/>
                        </a:rPr>
                        <a:t>Serial number</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Number of CT slices in one scan</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altLang="zh-CN" sz="1100">
                          <a:effectLst/>
                          <a:latin typeface="Arial" panose="020B0604020202020204" pitchFamily="34" charset="0"/>
                          <a:ea typeface="SimSun" panose="02010600030101010101" pitchFamily="2" charset="-122"/>
                          <a:cs typeface="Times New Roman" panose="02020603050405020304" pitchFamily="18" charset="0"/>
                        </a:rPr>
                        <a:t>Distance between each slice (mm)</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88906949"/>
                  </a:ext>
                </a:extLst>
              </a:tr>
              <a:tr h="276418">
                <a:tc>
                  <a:txBody>
                    <a:bodyPr/>
                    <a:lstStyle/>
                    <a:p>
                      <a:pPr marL="0" marR="0" algn="ctr">
                        <a:lnSpc>
                          <a:spcPct val="115000"/>
                        </a:lnSpc>
                        <a:spcBef>
                          <a:spcPts val="0"/>
                        </a:spcBef>
                        <a:spcAft>
                          <a:spcPts val="600"/>
                        </a:spcAft>
                      </a:pPr>
                      <a:r>
                        <a:rPr lang="en-US" sz="1100">
                          <a:effectLst/>
                        </a:rPr>
                        <a:t>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734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196335257"/>
                  </a:ext>
                </a:extLst>
              </a:tr>
              <a:tr h="276418">
                <a:tc>
                  <a:txBody>
                    <a:bodyPr/>
                    <a:lstStyle/>
                    <a:p>
                      <a:pPr marL="0" marR="0" algn="ctr">
                        <a:lnSpc>
                          <a:spcPct val="115000"/>
                        </a:lnSpc>
                        <a:spcBef>
                          <a:spcPts val="0"/>
                        </a:spcBef>
                        <a:spcAft>
                          <a:spcPts val="600"/>
                        </a:spcAft>
                      </a:pPr>
                      <a:r>
                        <a:rPr lang="en-US" sz="1100">
                          <a:effectLst/>
                        </a:rPr>
                        <a:t>2</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670</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825485687"/>
                  </a:ext>
                </a:extLst>
              </a:tr>
              <a:tr h="276418">
                <a:tc>
                  <a:txBody>
                    <a:bodyPr/>
                    <a:lstStyle/>
                    <a:p>
                      <a:pPr marL="0" marR="0" algn="ctr">
                        <a:lnSpc>
                          <a:spcPct val="115000"/>
                        </a:lnSpc>
                        <a:spcBef>
                          <a:spcPts val="0"/>
                        </a:spcBef>
                        <a:spcAft>
                          <a:spcPts val="600"/>
                        </a:spcAft>
                      </a:pPr>
                      <a:r>
                        <a:rPr lang="en-US" sz="1100">
                          <a:effectLst/>
                        </a:rPr>
                        <a:t>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790</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2647451470"/>
                  </a:ext>
                </a:extLst>
              </a:tr>
              <a:tr h="276418">
                <a:tc>
                  <a:txBody>
                    <a:bodyPr/>
                    <a:lstStyle/>
                    <a:p>
                      <a:pPr marL="0" marR="0" algn="ctr">
                        <a:lnSpc>
                          <a:spcPct val="115000"/>
                        </a:lnSpc>
                        <a:spcBef>
                          <a:spcPts val="0"/>
                        </a:spcBef>
                        <a:spcAft>
                          <a:spcPts val="600"/>
                        </a:spcAft>
                      </a:pPr>
                      <a:r>
                        <a:rPr lang="en-US" sz="1100">
                          <a:effectLst/>
                        </a:rPr>
                        <a:t>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786</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1494290403"/>
                  </a:ext>
                </a:extLst>
              </a:tr>
              <a:tr h="276418">
                <a:tc>
                  <a:txBody>
                    <a:bodyPr/>
                    <a:lstStyle/>
                    <a:p>
                      <a:pPr marL="0" marR="0" algn="ctr">
                        <a:lnSpc>
                          <a:spcPct val="115000"/>
                        </a:lnSpc>
                        <a:spcBef>
                          <a:spcPts val="0"/>
                        </a:spcBef>
                        <a:spcAft>
                          <a:spcPts val="600"/>
                        </a:spcAft>
                      </a:pPr>
                      <a:r>
                        <a:rPr lang="en-US" sz="1100">
                          <a:effectLst/>
                        </a:rPr>
                        <a:t>5</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794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2602827040"/>
                  </a:ext>
                </a:extLst>
              </a:tr>
              <a:tr h="276418">
                <a:tc>
                  <a:txBody>
                    <a:bodyPr/>
                    <a:lstStyle/>
                    <a:p>
                      <a:pPr marL="0" marR="0" algn="ctr">
                        <a:lnSpc>
                          <a:spcPct val="115000"/>
                        </a:lnSpc>
                        <a:spcBef>
                          <a:spcPts val="0"/>
                        </a:spcBef>
                        <a:spcAft>
                          <a:spcPts val="600"/>
                        </a:spcAft>
                      </a:pPr>
                      <a:r>
                        <a:rPr lang="en-US" sz="1100">
                          <a:effectLst/>
                        </a:rPr>
                        <a:t>6</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799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2402159496"/>
                  </a:ext>
                </a:extLst>
              </a:tr>
              <a:tr h="276418">
                <a:tc>
                  <a:txBody>
                    <a:bodyPr/>
                    <a:lstStyle/>
                    <a:p>
                      <a:pPr marL="0" marR="0" algn="ctr">
                        <a:lnSpc>
                          <a:spcPct val="115000"/>
                        </a:lnSpc>
                        <a:spcBef>
                          <a:spcPts val="0"/>
                        </a:spcBef>
                        <a:spcAft>
                          <a:spcPts val="600"/>
                        </a:spcAft>
                      </a:pPr>
                      <a:r>
                        <a:rPr lang="en-US" sz="1100">
                          <a:effectLst/>
                        </a:rPr>
                        <a:t>7</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810</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1642280708"/>
                  </a:ext>
                </a:extLst>
              </a:tr>
              <a:tr h="276418">
                <a:tc>
                  <a:txBody>
                    <a:bodyPr/>
                    <a:lstStyle/>
                    <a:p>
                      <a:pPr marL="0" marR="0" algn="ctr">
                        <a:lnSpc>
                          <a:spcPct val="115000"/>
                        </a:lnSpc>
                        <a:spcBef>
                          <a:spcPts val="0"/>
                        </a:spcBef>
                        <a:spcAft>
                          <a:spcPts val="600"/>
                        </a:spcAft>
                      </a:pPr>
                      <a:r>
                        <a:rPr lang="en-US" sz="1100">
                          <a:effectLst/>
                        </a:rPr>
                        <a:t>8</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951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2538309066"/>
                  </a:ext>
                </a:extLst>
              </a:tr>
              <a:tr h="276418">
                <a:tc>
                  <a:txBody>
                    <a:bodyPr/>
                    <a:lstStyle/>
                    <a:p>
                      <a:pPr marL="0" marR="0" algn="ctr">
                        <a:lnSpc>
                          <a:spcPct val="115000"/>
                        </a:lnSpc>
                        <a:spcBef>
                          <a:spcPts val="0"/>
                        </a:spcBef>
                        <a:spcAft>
                          <a:spcPts val="600"/>
                        </a:spcAft>
                      </a:pPr>
                      <a:r>
                        <a:rPr lang="en-US" sz="1100">
                          <a:effectLst/>
                        </a:rPr>
                        <a:t>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803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0.7</a:t>
                      </a:r>
                    </a:p>
                  </a:txBody>
                  <a:tcPr marL="68580" marR="68580" marT="0" marB="0" anchor="ctr"/>
                </a:tc>
                <a:extLst>
                  <a:ext uri="{0D108BD9-81ED-4DB2-BD59-A6C34878D82A}">
                    <a16:rowId xmlns:a16="http://schemas.microsoft.com/office/drawing/2014/main" val="1820855619"/>
                  </a:ext>
                </a:extLst>
              </a:tr>
              <a:tr h="276418">
                <a:tc>
                  <a:txBody>
                    <a:bodyPr/>
                    <a:lstStyle/>
                    <a:p>
                      <a:pPr marL="0" marR="0" algn="ctr">
                        <a:lnSpc>
                          <a:spcPct val="115000"/>
                        </a:lnSpc>
                        <a:spcBef>
                          <a:spcPts val="0"/>
                        </a:spcBef>
                        <a:spcAft>
                          <a:spcPts val="600"/>
                        </a:spcAft>
                      </a:pPr>
                      <a:r>
                        <a:rPr lang="en-US" sz="1100">
                          <a:effectLst/>
                        </a:rPr>
                        <a:t>10</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767</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0.8</a:t>
                      </a:r>
                    </a:p>
                  </a:txBody>
                  <a:tcPr marL="68580" marR="68580" marT="0" marB="0" anchor="ctr"/>
                </a:tc>
                <a:extLst>
                  <a:ext uri="{0D108BD9-81ED-4DB2-BD59-A6C34878D82A}">
                    <a16:rowId xmlns:a16="http://schemas.microsoft.com/office/drawing/2014/main" val="3222505849"/>
                  </a:ext>
                </a:extLst>
              </a:tr>
              <a:tr h="276418">
                <a:tc>
                  <a:txBody>
                    <a:bodyPr/>
                    <a:lstStyle/>
                    <a:p>
                      <a:pPr marL="0" marR="0" algn="ctr">
                        <a:lnSpc>
                          <a:spcPct val="115000"/>
                        </a:lnSpc>
                        <a:spcBef>
                          <a:spcPts val="0"/>
                        </a:spcBef>
                        <a:spcAft>
                          <a:spcPts val="600"/>
                        </a:spcAft>
                      </a:pPr>
                      <a:r>
                        <a:rPr lang="en-US" sz="1100">
                          <a:effectLst/>
                        </a:rPr>
                        <a:t>11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761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0.8</a:t>
                      </a:r>
                    </a:p>
                  </a:txBody>
                  <a:tcPr marL="68580" marR="68580" marT="0" marB="0" anchor="ctr"/>
                </a:tc>
                <a:extLst>
                  <a:ext uri="{0D108BD9-81ED-4DB2-BD59-A6C34878D82A}">
                    <a16:rowId xmlns:a16="http://schemas.microsoft.com/office/drawing/2014/main" val="1901281328"/>
                  </a:ext>
                </a:extLst>
              </a:tr>
              <a:tr h="276418">
                <a:tc>
                  <a:txBody>
                    <a:bodyPr/>
                    <a:lstStyle/>
                    <a:p>
                      <a:pPr marL="0" marR="0" algn="ctr">
                        <a:lnSpc>
                          <a:spcPct val="115000"/>
                        </a:lnSpc>
                        <a:spcBef>
                          <a:spcPts val="0"/>
                        </a:spcBef>
                        <a:spcAft>
                          <a:spcPts val="600"/>
                        </a:spcAft>
                      </a:pPr>
                      <a:r>
                        <a:rPr lang="en-US" sz="1100">
                          <a:effectLst/>
                        </a:rPr>
                        <a:t>12</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999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0.625</a:t>
                      </a:r>
                    </a:p>
                  </a:txBody>
                  <a:tcPr marL="68580" marR="68580" marT="0" marB="0" anchor="ctr"/>
                </a:tc>
                <a:extLst>
                  <a:ext uri="{0D108BD9-81ED-4DB2-BD59-A6C34878D82A}">
                    <a16:rowId xmlns:a16="http://schemas.microsoft.com/office/drawing/2014/main" val="461869196"/>
                  </a:ext>
                </a:extLst>
              </a:tr>
              <a:tr h="276418">
                <a:tc>
                  <a:txBody>
                    <a:bodyPr/>
                    <a:lstStyle/>
                    <a:p>
                      <a:pPr marL="0" marR="0" algn="ctr">
                        <a:lnSpc>
                          <a:spcPct val="115000"/>
                        </a:lnSpc>
                        <a:spcBef>
                          <a:spcPts val="0"/>
                        </a:spcBef>
                        <a:spcAft>
                          <a:spcPts val="600"/>
                        </a:spcAft>
                      </a:pPr>
                      <a:r>
                        <a:rPr lang="en-US" sz="1100">
                          <a:effectLst/>
                        </a:rPr>
                        <a:t>13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1543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0.4</a:t>
                      </a:r>
                    </a:p>
                  </a:txBody>
                  <a:tcPr marL="68580" marR="68580" marT="0" marB="0" anchor="ctr"/>
                </a:tc>
                <a:extLst>
                  <a:ext uri="{0D108BD9-81ED-4DB2-BD59-A6C34878D82A}">
                    <a16:rowId xmlns:a16="http://schemas.microsoft.com/office/drawing/2014/main" val="132451518"/>
                  </a:ext>
                </a:extLst>
              </a:tr>
              <a:tr h="276418">
                <a:tc>
                  <a:txBody>
                    <a:bodyPr/>
                    <a:lstStyle/>
                    <a:p>
                      <a:pPr marL="0" marR="0" algn="ctr">
                        <a:lnSpc>
                          <a:spcPct val="115000"/>
                        </a:lnSpc>
                        <a:spcBef>
                          <a:spcPts val="0"/>
                        </a:spcBef>
                        <a:spcAft>
                          <a:spcPts val="600"/>
                        </a:spcAft>
                      </a:pPr>
                      <a:r>
                        <a:rPr lang="en-US" sz="1100">
                          <a:effectLst/>
                        </a:rPr>
                        <a:t>14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901</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0.7</a:t>
                      </a:r>
                    </a:p>
                  </a:txBody>
                  <a:tcPr marL="68580" marR="68580" marT="0" marB="0" anchor="ctr"/>
                </a:tc>
                <a:extLst>
                  <a:ext uri="{0D108BD9-81ED-4DB2-BD59-A6C34878D82A}">
                    <a16:rowId xmlns:a16="http://schemas.microsoft.com/office/drawing/2014/main" val="2524800491"/>
                  </a:ext>
                </a:extLst>
              </a:tr>
              <a:tr h="276418">
                <a:tc>
                  <a:txBody>
                    <a:bodyPr/>
                    <a:lstStyle/>
                    <a:p>
                      <a:pPr marL="0" marR="0" algn="ctr">
                        <a:lnSpc>
                          <a:spcPct val="115000"/>
                        </a:lnSpc>
                        <a:spcBef>
                          <a:spcPts val="0"/>
                        </a:spcBef>
                        <a:spcAft>
                          <a:spcPts val="600"/>
                        </a:spcAft>
                      </a:pPr>
                      <a:r>
                        <a:rPr lang="en-US" sz="1100">
                          <a:effectLst/>
                        </a:rPr>
                        <a:t>15</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759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0.7</a:t>
                      </a:r>
                    </a:p>
                  </a:txBody>
                  <a:tcPr marL="68580" marR="68580" marT="0" marB="0" anchor="ctr"/>
                </a:tc>
                <a:extLst>
                  <a:ext uri="{0D108BD9-81ED-4DB2-BD59-A6C34878D82A}">
                    <a16:rowId xmlns:a16="http://schemas.microsoft.com/office/drawing/2014/main" val="2232609979"/>
                  </a:ext>
                </a:extLst>
              </a:tr>
              <a:tr h="276418">
                <a:tc>
                  <a:txBody>
                    <a:bodyPr/>
                    <a:lstStyle/>
                    <a:p>
                      <a:pPr marL="0" marR="0" algn="ctr">
                        <a:lnSpc>
                          <a:spcPct val="115000"/>
                        </a:lnSpc>
                        <a:spcBef>
                          <a:spcPts val="0"/>
                        </a:spcBef>
                        <a:spcAft>
                          <a:spcPts val="600"/>
                        </a:spcAft>
                      </a:pPr>
                      <a:r>
                        <a:rPr lang="en-US" sz="1100">
                          <a:effectLst/>
                        </a:rPr>
                        <a:t>16</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797</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0.7</a:t>
                      </a:r>
                    </a:p>
                  </a:txBody>
                  <a:tcPr marL="68580" marR="68580" marT="0" marB="0" anchor="ctr"/>
                </a:tc>
                <a:extLst>
                  <a:ext uri="{0D108BD9-81ED-4DB2-BD59-A6C34878D82A}">
                    <a16:rowId xmlns:a16="http://schemas.microsoft.com/office/drawing/2014/main" val="4241451575"/>
                  </a:ext>
                </a:extLst>
              </a:tr>
              <a:tr h="276418">
                <a:tc>
                  <a:txBody>
                    <a:bodyPr/>
                    <a:lstStyle/>
                    <a:p>
                      <a:pPr marL="0" marR="0" algn="ctr">
                        <a:lnSpc>
                          <a:spcPct val="115000"/>
                        </a:lnSpc>
                        <a:spcBef>
                          <a:spcPts val="0"/>
                        </a:spcBef>
                        <a:spcAft>
                          <a:spcPts val="600"/>
                        </a:spcAft>
                      </a:pPr>
                      <a:r>
                        <a:rPr lang="en-US" sz="1100">
                          <a:effectLst/>
                        </a:rPr>
                        <a:t>17</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774</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0.8</a:t>
                      </a:r>
                    </a:p>
                  </a:txBody>
                  <a:tcPr marL="68580" marR="68580" marT="0" marB="0" anchor="ctr"/>
                </a:tc>
                <a:extLst>
                  <a:ext uri="{0D108BD9-81ED-4DB2-BD59-A6C34878D82A}">
                    <a16:rowId xmlns:a16="http://schemas.microsoft.com/office/drawing/2014/main" val="3097531624"/>
                  </a:ext>
                </a:extLst>
              </a:tr>
              <a:tr h="276418">
                <a:tc>
                  <a:txBody>
                    <a:bodyPr/>
                    <a:lstStyle/>
                    <a:p>
                      <a:pPr marL="0" marR="0" algn="ctr">
                        <a:lnSpc>
                          <a:spcPct val="115000"/>
                        </a:lnSpc>
                        <a:spcBef>
                          <a:spcPts val="0"/>
                        </a:spcBef>
                        <a:spcAft>
                          <a:spcPts val="600"/>
                        </a:spcAft>
                      </a:pPr>
                      <a:r>
                        <a:rPr lang="en-US" sz="1100">
                          <a:effectLst/>
                        </a:rPr>
                        <a:t>18</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409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1.5</a:t>
                      </a:r>
                    </a:p>
                  </a:txBody>
                  <a:tcPr marL="68580" marR="68580" marT="0" marB="0" anchor="ctr"/>
                </a:tc>
                <a:extLst>
                  <a:ext uri="{0D108BD9-81ED-4DB2-BD59-A6C34878D82A}">
                    <a16:rowId xmlns:a16="http://schemas.microsoft.com/office/drawing/2014/main" val="2689014888"/>
                  </a:ext>
                </a:extLst>
              </a:tr>
              <a:tr h="276418">
                <a:tc>
                  <a:txBody>
                    <a:bodyPr/>
                    <a:lstStyle/>
                    <a:p>
                      <a:pPr marL="0" marR="0" algn="ctr">
                        <a:lnSpc>
                          <a:spcPct val="115000"/>
                        </a:lnSpc>
                        <a:spcBef>
                          <a:spcPts val="0"/>
                        </a:spcBef>
                        <a:spcAft>
                          <a:spcPts val="600"/>
                        </a:spcAft>
                      </a:pPr>
                      <a:r>
                        <a:rPr lang="en-US" sz="1100">
                          <a:effectLst/>
                        </a:rPr>
                        <a:t>19</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rPr>
                        <a:t>983</a:t>
                      </a:r>
                      <a:endParaRPr lang="en-US" sz="11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Arial" panose="020B0604020202020204" pitchFamily="34" charset="0"/>
                          <a:ea typeface="SimSun" panose="02010600030101010101" pitchFamily="2" charset="-122"/>
                          <a:cs typeface="Times New Roman" panose="02020603050405020304" pitchFamily="18" charset="0"/>
                        </a:rPr>
                        <a:t>0.6</a:t>
                      </a:r>
                    </a:p>
                  </a:txBody>
                  <a:tcPr marL="68580" marR="68580" marT="0" marB="0" anchor="ctr"/>
                </a:tc>
                <a:extLst>
                  <a:ext uri="{0D108BD9-81ED-4DB2-BD59-A6C34878D82A}">
                    <a16:rowId xmlns:a16="http://schemas.microsoft.com/office/drawing/2014/main" val="709190624"/>
                  </a:ext>
                </a:extLst>
              </a:tr>
            </a:tbl>
          </a:graphicData>
        </a:graphic>
      </p:graphicFrame>
      <p:sp>
        <p:nvSpPr>
          <p:cNvPr id="11" name="TextBox 10">
            <a:extLst>
              <a:ext uri="{FF2B5EF4-FFF2-40B4-BE49-F238E27FC236}">
                <a16:creationId xmlns:a16="http://schemas.microsoft.com/office/drawing/2014/main" id="{C9D11403-85AF-41BF-A273-6B46742D68E8}"/>
              </a:ext>
            </a:extLst>
          </p:cNvPr>
          <p:cNvSpPr txBox="1"/>
          <p:nvPr/>
        </p:nvSpPr>
        <p:spPr>
          <a:xfrm>
            <a:off x="2660569" y="5304028"/>
            <a:ext cx="3164181" cy="369332"/>
          </a:xfrm>
          <a:prstGeom prst="rect">
            <a:avLst/>
          </a:prstGeom>
          <a:noFill/>
        </p:spPr>
        <p:txBody>
          <a:bodyPr wrap="square" rtlCol="0">
            <a:spAutoFit/>
          </a:bodyPr>
          <a:lstStyle/>
          <a:p>
            <a:r>
              <a:rPr lang="en-US"/>
              <a:t>Examples in the data set</a:t>
            </a:r>
          </a:p>
        </p:txBody>
      </p:sp>
      <p:sp>
        <p:nvSpPr>
          <p:cNvPr id="9" name="Title 1">
            <a:extLst>
              <a:ext uri="{FF2B5EF4-FFF2-40B4-BE49-F238E27FC236}">
                <a16:creationId xmlns:a16="http://schemas.microsoft.com/office/drawing/2014/main" id="{8BC111D0-985C-4618-9433-EDD63F7B2A74}"/>
              </a:ext>
            </a:extLst>
          </p:cNvPr>
          <p:cNvSpPr>
            <a:spLocks noGrp="1"/>
          </p:cNvSpPr>
          <p:nvPr>
            <p:ph type="title"/>
          </p:nvPr>
        </p:nvSpPr>
        <p:spPr>
          <a:xfrm>
            <a:off x="576000" y="301681"/>
            <a:ext cx="11041200" cy="850464"/>
          </a:xfrm>
        </p:spPr>
        <p:txBody>
          <a:bodyPr>
            <a:normAutofit/>
          </a:bodyPr>
          <a:lstStyle/>
          <a:p>
            <a:r>
              <a:rPr lang="nl-BE" sz="3200"/>
              <a:t>Dataset</a:t>
            </a:r>
            <a:endParaRPr lang="nl-NL" sz="3200"/>
          </a:p>
        </p:txBody>
      </p:sp>
      <p:pic>
        <p:nvPicPr>
          <p:cNvPr id="10" name="图片 9">
            <a:extLst>
              <a:ext uri="{FF2B5EF4-FFF2-40B4-BE49-F238E27FC236}">
                <a16:creationId xmlns:a16="http://schemas.microsoft.com/office/drawing/2014/main" id="{C1C208FF-AC2A-4BE5-AF51-92093E530771}"/>
              </a:ext>
            </a:extLst>
          </p:cNvPr>
          <p:cNvPicPr>
            <a:picLocks noChangeAspect="1"/>
          </p:cNvPicPr>
          <p:nvPr/>
        </p:nvPicPr>
        <p:blipFill>
          <a:blip r:embed="rId3"/>
          <a:stretch>
            <a:fillRect/>
          </a:stretch>
        </p:blipFill>
        <p:spPr>
          <a:xfrm>
            <a:off x="770786" y="1369306"/>
            <a:ext cx="3010224" cy="3014549"/>
          </a:xfrm>
          <a:prstGeom prst="rect">
            <a:avLst/>
          </a:prstGeom>
        </p:spPr>
      </p:pic>
      <p:pic>
        <p:nvPicPr>
          <p:cNvPr id="13" name="图片 12">
            <a:extLst>
              <a:ext uri="{FF2B5EF4-FFF2-40B4-BE49-F238E27FC236}">
                <a16:creationId xmlns:a16="http://schemas.microsoft.com/office/drawing/2014/main" id="{14B28524-B8BC-44AD-8EAC-CA8785555AAB}"/>
              </a:ext>
            </a:extLst>
          </p:cNvPr>
          <p:cNvPicPr>
            <a:picLocks noChangeAspect="1"/>
          </p:cNvPicPr>
          <p:nvPr/>
        </p:nvPicPr>
        <p:blipFill>
          <a:blip r:embed="rId4"/>
          <a:stretch>
            <a:fillRect/>
          </a:stretch>
        </p:blipFill>
        <p:spPr>
          <a:xfrm>
            <a:off x="4315263" y="1369306"/>
            <a:ext cx="3018975" cy="3014548"/>
          </a:xfrm>
          <a:prstGeom prst="rect">
            <a:avLst/>
          </a:prstGeom>
        </p:spPr>
      </p:pic>
      <p:sp>
        <p:nvSpPr>
          <p:cNvPr id="4" name="TextBox 3">
            <a:extLst>
              <a:ext uri="{FF2B5EF4-FFF2-40B4-BE49-F238E27FC236}">
                <a16:creationId xmlns:a16="http://schemas.microsoft.com/office/drawing/2014/main" id="{CEF8BD0D-0CA6-4868-AF6B-C5E2B1D8BE34}"/>
              </a:ext>
            </a:extLst>
          </p:cNvPr>
          <p:cNvSpPr txBox="1"/>
          <p:nvPr/>
        </p:nvSpPr>
        <p:spPr>
          <a:xfrm>
            <a:off x="900000" y="4504940"/>
            <a:ext cx="2039815" cy="369332"/>
          </a:xfrm>
          <a:prstGeom prst="rect">
            <a:avLst/>
          </a:prstGeom>
          <a:noFill/>
        </p:spPr>
        <p:txBody>
          <a:bodyPr wrap="square" rtlCol="0">
            <a:spAutoFit/>
          </a:bodyPr>
          <a:lstStyle/>
          <a:p>
            <a:r>
              <a:rPr lang="en-US"/>
              <a:t>O</a:t>
            </a:r>
            <a:r>
              <a:rPr lang="en-US" altLang="zh-CN"/>
              <a:t>riginal CT slice</a:t>
            </a:r>
            <a:endParaRPr lang="en-US"/>
          </a:p>
        </p:txBody>
      </p:sp>
      <p:sp>
        <p:nvSpPr>
          <p:cNvPr id="12" name="TextBox 11">
            <a:extLst>
              <a:ext uri="{FF2B5EF4-FFF2-40B4-BE49-F238E27FC236}">
                <a16:creationId xmlns:a16="http://schemas.microsoft.com/office/drawing/2014/main" id="{EB8571A4-C87E-4066-911D-68E371A1C649}"/>
              </a:ext>
            </a:extLst>
          </p:cNvPr>
          <p:cNvSpPr txBox="1"/>
          <p:nvPr/>
        </p:nvSpPr>
        <p:spPr>
          <a:xfrm>
            <a:off x="4335360" y="4534232"/>
            <a:ext cx="3703321" cy="369332"/>
          </a:xfrm>
          <a:prstGeom prst="rect">
            <a:avLst/>
          </a:prstGeom>
          <a:noFill/>
        </p:spPr>
        <p:txBody>
          <a:bodyPr wrap="square" rtlCol="0">
            <a:spAutoFit/>
          </a:bodyPr>
          <a:lstStyle/>
          <a:p>
            <a:r>
              <a:rPr lang="en-US" altLang="zh-CN"/>
              <a:t>Experts' manual annotations</a:t>
            </a:r>
            <a:endParaRPr lang="en-US"/>
          </a:p>
        </p:txBody>
      </p:sp>
    </p:spTree>
    <p:extLst>
      <p:ext uri="{BB962C8B-B14F-4D97-AF65-F5344CB8AC3E}">
        <p14:creationId xmlns:p14="http://schemas.microsoft.com/office/powerpoint/2010/main" val="1308366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12</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solidFill>
                  <a:srgbClr val="FF0000"/>
                </a:solidFill>
              </a:rPr>
              <a:t>Dataset &amp; Data preprocessing</a:t>
            </a:r>
          </a:p>
          <a:p>
            <a:pPr marL="914400" lvl="1" indent="-457200">
              <a:buFont typeface="+mj-lt"/>
              <a:buAutoNum type="alphaLcPeriod"/>
            </a:pPr>
            <a:r>
              <a:rPr lang="en-US" altLang="zh-CN"/>
              <a:t>Data Preparation</a:t>
            </a:r>
          </a:p>
          <a:p>
            <a:pPr marL="914400" lvl="1" indent="-457200">
              <a:buFont typeface="+mj-lt"/>
              <a:buAutoNum type="alphaLcPeriod"/>
            </a:pPr>
            <a:r>
              <a:rPr lang="en-US" altLang="zh-CN">
                <a:solidFill>
                  <a:srgbClr val="FF0000"/>
                </a:solidFill>
              </a:rPr>
              <a:t>Data Preprocessing</a:t>
            </a:r>
          </a:p>
          <a:p>
            <a:pPr marL="457200" indent="-457200">
              <a:buAutoNum type="arabicPeriod"/>
            </a:pPr>
            <a:r>
              <a:rPr lang="en-US" altLang="zh-CN"/>
              <a:t>Methodology &amp; Experiments</a:t>
            </a:r>
          </a:p>
          <a:p>
            <a:pPr marL="457200" indent="-457200">
              <a:buAutoNum type="arabicPeriod"/>
            </a:pPr>
            <a:r>
              <a:rPr lang="en-US" altLang="zh-CN"/>
              <a:t>Conclusion</a:t>
            </a:r>
          </a:p>
        </p:txBody>
      </p:sp>
    </p:spTree>
    <p:extLst>
      <p:ext uri="{BB962C8B-B14F-4D97-AF65-F5344CB8AC3E}">
        <p14:creationId xmlns:p14="http://schemas.microsoft.com/office/powerpoint/2010/main" val="3380879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ABD158B-0AD5-402F-8795-C1B2FEEC5C8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6259" y="1144655"/>
            <a:ext cx="2081345" cy="2081345"/>
          </a:xfrm>
        </p:spPr>
      </p:pic>
      <p:sp>
        <p:nvSpPr>
          <p:cNvPr id="19" name="Title 1"/>
          <p:cNvSpPr>
            <a:spLocks noGrp="1"/>
          </p:cNvSpPr>
          <p:nvPr>
            <p:ph type="title"/>
          </p:nvPr>
        </p:nvSpPr>
        <p:spPr>
          <a:xfrm>
            <a:off x="576000" y="301681"/>
            <a:ext cx="11041200" cy="850464"/>
          </a:xfrm>
        </p:spPr>
        <p:txBody>
          <a:bodyPr>
            <a:normAutofit/>
          </a:bodyPr>
          <a:lstStyle/>
          <a:p>
            <a:r>
              <a:rPr lang="nl-BE" sz="3200"/>
              <a:t> Data preprocessing</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7" name="Picture 6" descr="A picture containing computer, dark, night sky&#10;&#10;Description automatically generated">
            <a:extLst>
              <a:ext uri="{FF2B5EF4-FFF2-40B4-BE49-F238E27FC236}">
                <a16:creationId xmlns:a16="http://schemas.microsoft.com/office/drawing/2014/main" id="{840943E2-2A59-4BEB-8A26-94F26968BD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260" y="3678664"/>
            <a:ext cx="2081345" cy="2081345"/>
          </a:xfrm>
          <a:prstGeom prst="rect">
            <a:avLst/>
          </a:prstGeom>
        </p:spPr>
      </p:pic>
      <p:sp>
        <p:nvSpPr>
          <p:cNvPr id="14" name="TextBox 13">
            <a:extLst>
              <a:ext uri="{FF2B5EF4-FFF2-40B4-BE49-F238E27FC236}">
                <a16:creationId xmlns:a16="http://schemas.microsoft.com/office/drawing/2014/main" id="{A96B96B5-53AB-46B9-AC30-A08A560F6D43}"/>
              </a:ext>
            </a:extLst>
          </p:cNvPr>
          <p:cNvSpPr txBox="1"/>
          <p:nvPr/>
        </p:nvSpPr>
        <p:spPr>
          <a:xfrm>
            <a:off x="4447223" y="5819475"/>
            <a:ext cx="6096000" cy="338554"/>
          </a:xfrm>
          <a:prstGeom prst="rect">
            <a:avLst/>
          </a:prstGeom>
          <a:noFill/>
        </p:spPr>
        <p:txBody>
          <a:bodyPr wrap="square">
            <a:spAutoFit/>
          </a:bodyPr>
          <a:lstStyle/>
          <a:p>
            <a:r>
              <a:rPr lang="en-US" sz="1600"/>
              <a:t>the ground truth after HSV processing</a:t>
            </a:r>
          </a:p>
        </p:txBody>
      </p:sp>
      <p:pic>
        <p:nvPicPr>
          <p:cNvPr id="6146" name="Picture 2">
            <a:extLst>
              <a:ext uri="{FF2B5EF4-FFF2-40B4-BE49-F238E27FC236}">
                <a16:creationId xmlns:a16="http://schemas.microsoft.com/office/drawing/2014/main" id="{222AA582-0120-4CF6-A492-A738D4F44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1559" y="1085192"/>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E98D184-15DA-4DCC-B2CE-46DE1E014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81559" y="3619200"/>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3DF737C8-3DEF-4E1C-B7F8-F8673923C4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05788" y="1085191"/>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3C1D1F24-C5EB-40D1-B4C1-E4F9E282A13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05788" y="3619200"/>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DA7BA323-2B1D-4E66-9B42-BBD8D785D5FA}"/>
              </a:ext>
            </a:extLst>
          </p:cNvPr>
          <p:cNvSpPr txBox="1"/>
          <p:nvPr/>
        </p:nvSpPr>
        <p:spPr>
          <a:xfrm>
            <a:off x="4157604" y="3242910"/>
            <a:ext cx="6097904" cy="338554"/>
          </a:xfrm>
          <a:prstGeom prst="rect">
            <a:avLst/>
          </a:prstGeom>
          <a:noFill/>
        </p:spPr>
        <p:txBody>
          <a:bodyPr wrap="square">
            <a:spAutoFit/>
          </a:bodyPr>
          <a:lstStyle/>
          <a:p>
            <a:r>
              <a:rPr lang="en-US" altLang="zh-CN" sz="1600"/>
              <a:t>The original data of the manual annotations </a:t>
            </a:r>
          </a:p>
        </p:txBody>
      </p:sp>
      <p:sp>
        <p:nvSpPr>
          <p:cNvPr id="2" name="Oval 1">
            <a:extLst>
              <a:ext uri="{FF2B5EF4-FFF2-40B4-BE49-F238E27FC236}">
                <a16:creationId xmlns:a16="http://schemas.microsoft.com/office/drawing/2014/main" id="{5174E3E9-E297-4404-889C-7A411224465E}"/>
              </a:ext>
            </a:extLst>
          </p:cNvPr>
          <p:cNvSpPr/>
          <p:nvPr/>
        </p:nvSpPr>
        <p:spPr>
          <a:xfrm>
            <a:off x="2351314" y="2185327"/>
            <a:ext cx="562708" cy="582805"/>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Oval 15">
            <a:extLst>
              <a:ext uri="{FF2B5EF4-FFF2-40B4-BE49-F238E27FC236}">
                <a16:creationId xmlns:a16="http://schemas.microsoft.com/office/drawing/2014/main" id="{A786A188-F176-4478-86B9-C065BBAF7669}"/>
              </a:ext>
            </a:extLst>
          </p:cNvPr>
          <p:cNvSpPr/>
          <p:nvPr/>
        </p:nvSpPr>
        <p:spPr>
          <a:xfrm>
            <a:off x="3448260" y="2344987"/>
            <a:ext cx="562708" cy="582805"/>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8" name="Oval 17">
            <a:extLst>
              <a:ext uri="{FF2B5EF4-FFF2-40B4-BE49-F238E27FC236}">
                <a16:creationId xmlns:a16="http://schemas.microsoft.com/office/drawing/2014/main" id="{5174E3E9-E297-4404-889C-7A411224465E}"/>
              </a:ext>
            </a:extLst>
          </p:cNvPr>
          <p:cNvSpPr/>
          <p:nvPr/>
        </p:nvSpPr>
        <p:spPr>
          <a:xfrm>
            <a:off x="5382969" y="2430129"/>
            <a:ext cx="427990" cy="474228"/>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5174E3E9-E297-4404-889C-7A411224465E}"/>
              </a:ext>
            </a:extLst>
          </p:cNvPr>
          <p:cNvSpPr/>
          <p:nvPr/>
        </p:nvSpPr>
        <p:spPr>
          <a:xfrm>
            <a:off x="6548176" y="2375840"/>
            <a:ext cx="562708" cy="582805"/>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5174E3E9-E297-4404-889C-7A411224465E}"/>
              </a:ext>
            </a:extLst>
          </p:cNvPr>
          <p:cNvSpPr/>
          <p:nvPr/>
        </p:nvSpPr>
        <p:spPr>
          <a:xfrm>
            <a:off x="8467097" y="2268350"/>
            <a:ext cx="562708" cy="582805"/>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en-US"/>
          </a:p>
        </p:txBody>
      </p:sp>
      <p:sp>
        <p:nvSpPr>
          <p:cNvPr id="22" name="Oval 21">
            <a:extLst>
              <a:ext uri="{FF2B5EF4-FFF2-40B4-BE49-F238E27FC236}">
                <a16:creationId xmlns:a16="http://schemas.microsoft.com/office/drawing/2014/main" id="{5174E3E9-E297-4404-889C-7A411224465E}"/>
              </a:ext>
            </a:extLst>
          </p:cNvPr>
          <p:cNvSpPr/>
          <p:nvPr/>
        </p:nvSpPr>
        <p:spPr>
          <a:xfrm>
            <a:off x="9692800" y="2268350"/>
            <a:ext cx="562708" cy="582805"/>
          </a:xfrm>
          <a:prstGeom prst="ellipse">
            <a:avLst/>
          </a:prstGeom>
          <a:noFill/>
          <a:ln w="19050" cap="flat" cmpd="sng" algn="ctr">
            <a:solidFill>
              <a:schemeClr val="accent3">
                <a:lumMod val="40000"/>
                <a:lumOff val="6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en-US"/>
          </a:p>
        </p:txBody>
      </p:sp>
    </p:spTree>
    <p:extLst>
      <p:ext uri="{BB962C8B-B14F-4D97-AF65-F5344CB8AC3E}">
        <p14:creationId xmlns:p14="http://schemas.microsoft.com/office/powerpoint/2010/main" val="128908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18" grpId="0" animBg="1"/>
      <p:bldP spid="20" grpId="0" animBg="1"/>
      <p:bldP spid="21"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0" name="Title 1">
            <a:extLst>
              <a:ext uri="{FF2B5EF4-FFF2-40B4-BE49-F238E27FC236}">
                <a16:creationId xmlns:a16="http://schemas.microsoft.com/office/drawing/2014/main" id="{19EBF39F-4B13-4097-8AAD-65DEC27E8D0C}"/>
              </a:ext>
            </a:extLst>
          </p:cNvPr>
          <p:cNvSpPr txBox="1">
            <a:spLocks/>
          </p:cNvSpPr>
          <p:nvPr/>
        </p:nvSpPr>
        <p:spPr>
          <a:xfrm>
            <a:off x="576000" y="301681"/>
            <a:ext cx="11041200" cy="850464"/>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nl-BE" sz="3200"/>
              <a:t> Data preprocessing</a:t>
            </a:r>
            <a:endParaRPr lang="nl-NL" sz="3200"/>
          </a:p>
        </p:txBody>
      </p:sp>
      <p:pic>
        <p:nvPicPr>
          <p:cNvPr id="7170" name="Picture 2">
            <a:extLst>
              <a:ext uri="{FF2B5EF4-FFF2-40B4-BE49-F238E27FC236}">
                <a16:creationId xmlns:a16="http://schemas.microsoft.com/office/drawing/2014/main" id="{43D4EABD-672B-416E-8892-5E7A3BE68E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8859" y="2406507"/>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A5C83BE-97A5-4B36-8C5A-2FB7C55E72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252" y="2386589"/>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002B87C9-3DF1-4AAD-8184-99A35184FEDB}"/>
              </a:ext>
            </a:extLst>
          </p:cNvPr>
          <p:cNvPicPr>
            <a:picLocks noChangeAspect="1"/>
          </p:cNvPicPr>
          <p:nvPr/>
        </p:nvPicPr>
        <p:blipFill>
          <a:blip r:embed="rId5"/>
          <a:stretch>
            <a:fillRect/>
          </a:stretch>
        </p:blipFill>
        <p:spPr>
          <a:xfrm rot="16200000">
            <a:off x="843077" y="1957326"/>
            <a:ext cx="2934000" cy="2934000"/>
          </a:xfrm>
          <a:prstGeom prst="rect">
            <a:avLst/>
          </a:prstGeom>
        </p:spPr>
      </p:pic>
      <p:sp>
        <p:nvSpPr>
          <p:cNvPr id="8" name="矩形 7">
            <a:extLst>
              <a:ext uri="{FF2B5EF4-FFF2-40B4-BE49-F238E27FC236}">
                <a16:creationId xmlns:a16="http://schemas.microsoft.com/office/drawing/2014/main" id="{093D7F21-3017-4A60-B884-47822F9FE434}"/>
              </a:ext>
            </a:extLst>
          </p:cNvPr>
          <p:cNvSpPr/>
          <p:nvPr/>
        </p:nvSpPr>
        <p:spPr>
          <a:xfrm>
            <a:off x="1189521" y="2589881"/>
            <a:ext cx="2200275" cy="2200275"/>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E186423-D5B5-4FB4-9767-96DD74CFAE59}"/>
              </a:ext>
            </a:extLst>
          </p:cNvPr>
          <p:cNvSpPr txBox="1"/>
          <p:nvPr/>
        </p:nvSpPr>
        <p:spPr>
          <a:xfrm>
            <a:off x="1690776" y="5089558"/>
            <a:ext cx="1197764" cy="369332"/>
          </a:xfrm>
          <a:prstGeom prst="rect">
            <a:avLst/>
          </a:prstGeom>
          <a:noFill/>
        </p:spPr>
        <p:txBody>
          <a:bodyPr wrap="none" rtlCol="0">
            <a:spAutoFit/>
          </a:bodyPr>
          <a:lstStyle/>
          <a:p>
            <a:r>
              <a:rPr lang="en-US" altLang="zh-CN"/>
              <a:t>512 x 512</a:t>
            </a:r>
            <a:endParaRPr lang="zh-CN" altLang="en-US"/>
          </a:p>
        </p:txBody>
      </p:sp>
      <p:sp>
        <p:nvSpPr>
          <p:cNvPr id="21" name="文本框 20">
            <a:extLst>
              <a:ext uri="{FF2B5EF4-FFF2-40B4-BE49-F238E27FC236}">
                <a16:creationId xmlns:a16="http://schemas.microsoft.com/office/drawing/2014/main" id="{546D2AD5-C12A-4BC9-9C1D-B47D624D19F9}"/>
              </a:ext>
            </a:extLst>
          </p:cNvPr>
          <p:cNvSpPr txBox="1"/>
          <p:nvPr/>
        </p:nvSpPr>
        <p:spPr>
          <a:xfrm>
            <a:off x="5675745" y="4744511"/>
            <a:ext cx="1197764" cy="369332"/>
          </a:xfrm>
          <a:prstGeom prst="rect">
            <a:avLst/>
          </a:prstGeom>
          <a:noFill/>
        </p:spPr>
        <p:txBody>
          <a:bodyPr wrap="none" rtlCol="0">
            <a:spAutoFit/>
          </a:bodyPr>
          <a:lstStyle/>
          <a:p>
            <a:r>
              <a:rPr lang="en-US" altLang="zh-CN"/>
              <a:t>384 x 384</a:t>
            </a:r>
            <a:endParaRPr lang="zh-CN" altLang="en-US"/>
          </a:p>
        </p:txBody>
      </p:sp>
      <p:sp>
        <p:nvSpPr>
          <p:cNvPr id="22" name="文本框 21">
            <a:extLst>
              <a:ext uri="{FF2B5EF4-FFF2-40B4-BE49-F238E27FC236}">
                <a16:creationId xmlns:a16="http://schemas.microsoft.com/office/drawing/2014/main" id="{7AA1E839-2EB1-45BD-9B75-3376422B7369}"/>
              </a:ext>
            </a:extLst>
          </p:cNvPr>
          <p:cNvSpPr txBox="1"/>
          <p:nvPr/>
        </p:nvSpPr>
        <p:spPr>
          <a:xfrm>
            <a:off x="9853507" y="4706660"/>
            <a:ext cx="1197764" cy="369332"/>
          </a:xfrm>
          <a:prstGeom prst="rect">
            <a:avLst/>
          </a:prstGeom>
          <a:noFill/>
        </p:spPr>
        <p:txBody>
          <a:bodyPr wrap="none" rtlCol="0">
            <a:spAutoFit/>
          </a:bodyPr>
          <a:lstStyle/>
          <a:p>
            <a:r>
              <a:rPr lang="en-US" altLang="zh-CN"/>
              <a:t>384 x 384</a:t>
            </a:r>
            <a:endParaRPr lang="zh-CN" altLang="en-US"/>
          </a:p>
        </p:txBody>
      </p:sp>
      <p:sp>
        <p:nvSpPr>
          <p:cNvPr id="17" name="箭头: 右 16">
            <a:extLst>
              <a:ext uri="{FF2B5EF4-FFF2-40B4-BE49-F238E27FC236}">
                <a16:creationId xmlns:a16="http://schemas.microsoft.com/office/drawing/2014/main" id="{E4899F86-042F-4A4E-9F4B-C54F777BA7A2}"/>
              </a:ext>
            </a:extLst>
          </p:cNvPr>
          <p:cNvSpPr/>
          <p:nvPr/>
        </p:nvSpPr>
        <p:spPr>
          <a:xfrm>
            <a:off x="3962400" y="3121891"/>
            <a:ext cx="877455" cy="7296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Crop</a:t>
            </a:r>
            <a:endParaRPr lang="zh-CN" altLang="en-US"/>
          </a:p>
        </p:txBody>
      </p:sp>
      <p:sp>
        <p:nvSpPr>
          <p:cNvPr id="24" name="箭头: 右 23">
            <a:extLst>
              <a:ext uri="{FF2B5EF4-FFF2-40B4-BE49-F238E27FC236}">
                <a16:creationId xmlns:a16="http://schemas.microsoft.com/office/drawing/2014/main" id="{F5ED3FD0-7C8C-4D40-B260-4316596D5447}"/>
              </a:ext>
            </a:extLst>
          </p:cNvPr>
          <p:cNvSpPr/>
          <p:nvPr/>
        </p:nvSpPr>
        <p:spPr>
          <a:xfrm>
            <a:off x="7360676" y="2854034"/>
            <a:ext cx="1820034" cy="1265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b="0" i="0" u="none" strike="noStrike" baseline="0">
                <a:latin typeface="NimbusSanL-Regu"/>
              </a:rPr>
              <a:t>Convolution enhancement</a:t>
            </a:r>
            <a:endParaRPr lang="zh-CN" altLang="en-US"/>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0069E59-1EBF-45D0-A3E4-5200A3B8B0C2}"/>
                  </a:ext>
                </a:extLst>
              </p:cNvPr>
              <p:cNvSpPr txBox="1"/>
              <p:nvPr/>
            </p:nvSpPr>
            <p:spPr>
              <a:xfrm>
                <a:off x="5222693" y="1148928"/>
                <a:ext cx="6096000" cy="1405193"/>
              </a:xfrm>
              <a:prstGeom prst="rect">
                <a:avLst/>
              </a:prstGeom>
              <a:noFill/>
            </p:spPr>
            <p:txBody>
              <a:bodyPr wrap="square">
                <a:spAutoFit/>
              </a:bodyPr>
              <a:lstStyle/>
              <a:p>
                <a:pPr algn="ctr">
                  <a:lnSpc>
                    <a:spcPct val="115000"/>
                  </a:lnSpc>
                  <a:spcAft>
                    <a:spcPts val="600"/>
                  </a:spcAft>
                </a:pPr>
                <a:r>
                  <a:rPr lang="en-US" altLang="zh-CN" sz="1800">
                    <a:effectLst/>
                    <a:latin typeface="Arial" panose="020B0604020202020204" pitchFamily="34" charset="0"/>
                    <a:ea typeface="宋体" panose="02010600030101010101" pitchFamily="2" charset="-122"/>
                    <a:cs typeface="Times New Roman" panose="02020603050405020304" pitchFamily="18" charset="0"/>
                  </a:rPr>
                  <a:t> </a:t>
                </a:r>
                <a:r>
                  <a:rPr lang="en-US" altLang="zh-CN">
                    <a:latin typeface="Arial" panose="020B0604020202020204" pitchFamily="34" charset="0"/>
                    <a:ea typeface="宋体" panose="02010600030101010101" pitchFamily="2" charset="-122"/>
                    <a:cs typeface="Times New Roman" panose="02020603050405020304" pitchFamily="18" charset="0"/>
                  </a:rPr>
                  <a:t>C</a:t>
                </a:r>
                <a:r>
                  <a:rPr lang="en-US" altLang="zh-CN" sz="1800">
                    <a:effectLst/>
                    <a:latin typeface="Arial" panose="020B0604020202020204" pitchFamily="34" charset="0"/>
                    <a:ea typeface="宋体" panose="02010600030101010101" pitchFamily="2" charset="-122"/>
                    <a:cs typeface="Times New Roman" panose="02020603050405020304" pitchFamily="18" charset="0"/>
                  </a:rPr>
                  <a:t>onvolution kernel</a:t>
                </a:r>
                <a:endParaRPr lang="en-US" altLang="zh-CN" i="1">
                  <a:effectLst/>
                  <a:latin typeface="Cambria Math" panose="02040503050406030204" pitchFamily="18" charset="0"/>
                  <a:ea typeface="Cambria Math" panose="02040503050406030204" pitchFamily="18" charset="0"/>
                </a:endParaRPr>
              </a:p>
              <a:p>
                <a:pPr algn="just">
                  <a:lnSpc>
                    <a:spcPct val="115000"/>
                  </a:lnSpc>
                  <a:spcAft>
                    <a:spcPts val="600"/>
                  </a:spcAft>
                </a:pPr>
                <a14:m>
                  <m:oMathPara xmlns:m="http://schemas.openxmlformats.org/officeDocument/2006/math">
                    <m:oMathParaPr>
                      <m:jc m:val="centerGroup"/>
                    </m:oMathParaPr>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m>
                            <m:mPr>
                              <m:mcs>
                                <m:mc>
                                  <m:mcPr>
                                    <m:count m:val="3"/>
                                    <m:mcJc m:val="center"/>
                                  </m:mcPr>
                                </m:mc>
                              </m:mcs>
                              <m:ctrlPr>
                                <a:rPr lang="zh-CN" altLang="zh-CN" i="1">
                                  <a:effectLst/>
                                  <a:latin typeface="Cambria Math" panose="02040503050406030204" pitchFamily="18" charset="0"/>
                                  <a:ea typeface="Cambria Math" panose="02040503050406030204" pitchFamily="18" charset="0"/>
                                </a:rPr>
                              </m:ctrlPr>
                            </m:mP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e>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10</m:t>
                                </m:r>
                              </m:e>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−1</m:t>
                                </m:r>
                              </m:e>
                            </m:mr>
                            <m:mr>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−1</m:t>
                                </m:r>
                              </m:e>
                              <m:e>
                                <m:r>
                                  <a:rPr lang="en-US" altLang="zh-CN" sz="1800" i="1">
                                    <a:effectLst/>
                                    <a:latin typeface="Cambria Math" panose="02040503050406030204" pitchFamily="18" charset="0"/>
                                    <a:ea typeface="Cambria Math" panose="02040503050406030204" pitchFamily="18" charset="0"/>
                                    <a:cs typeface="Cambria Math" panose="02040503050406030204" pitchFamily="18" charset="0"/>
                                  </a:rPr>
                                  <m:t>−1</m:t>
                                </m:r>
                              </m:e>
                            </m:mr>
                          </m:m>
                        </m:e>
                      </m:d>
                    </m:oMath>
                  </m:oMathPara>
                </a14:m>
                <a:endParaRPr lang="zh-CN" altLang="en-US"/>
              </a:p>
            </p:txBody>
          </p:sp>
        </mc:Choice>
        <mc:Fallback xmlns="">
          <p:sp>
            <p:nvSpPr>
              <p:cNvPr id="27" name="文本框 26">
                <a:extLst>
                  <a:ext uri="{FF2B5EF4-FFF2-40B4-BE49-F238E27FC236}">
                    <a16:creationId xmlns:a16="http://schemas.microsoft.com/office/drawing/2014/main" id="{10069E59-1EBF-45D0-A3E4-5200A3B8B0C2}"/>
                  </a:ext>
                </a:extLst>
              </p:cNvPr>
              <p:cNvSpPr txBox="1">
                <a:spLocks noRot="1" noChangeAspect="1" noMove="1" noResize="1" noEditPoints="1" noAdjustHandles="1" noChangeArrowheads="1" noChangeShapeType="1" noTextEdit="1"/>
              </p:cNvSpPr>
              <p:nvPr/>
            </p:nvSpPr>
            <p:spPr>
              <a:xfrm>
                <a:off x="5222693" y="1148928"/>
                <a:ext cx="6096000" cy="1405193"/>
              </a:xfrm>
              <a:prstGeom prst="rect">
                <a:avLst/>
              </a:prstGeom>
              <a:blipFill>
                <a:blip r:embed="rId6"/>
                <a:stretch>
                  <a:fillRect t="-866"/>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D91BD771-A838-4333-A22F-0B58A16A4CC0}"/>
              </a:ext>
            </a:extLst>
          </p:cNvPr>
          <p:cNvSpPr txBox="1"/>
          <p:nvPr/>
        </p:nvSpPr>
        <p:spPr>
          <a:xfrm>
            <a:off x="6873509" y="5274224"/>
            <a:ext cx="3298083" cy="369332"/>
          </a:xfrm>
          <a:prstGeom prst="rect">
            <a:avLst/>
          </a:prstGeom>
          <a:noFill/>
        </p:spPr>
        <p:txBody>
          <a:bodyPr wrap="square" rtlCol="0">
            <a:spAutoFit/>
          </a:bodyPr>
          <a:lstStyle/>
          <a:p>
            <a:r>
              <a:rPr lang="en-US"/>
              <a:t>For boundary enhancement</a:t>
            </a:r>
          </a:p>
        </p:txBody>
      </p:sp>
    </p:spTree>
    <p:extLst>
      <p:ext uri="{BB962C8B-B14F-4D97-AF65-F5344CB8AC3E}">
        <p14:creationId xmlns:p14="http://schemas.microsoft.com/office/powerpoint/2010/main" val="287811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15</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solidFill>
                  <a:srgbClr val="FF0000"/>
                </a:solidFill>
              </a:rPr>
              <a:t>Methodology &amp; Experiments</a:t>
            </a:r>
          </a:p>
          <a:p>
            <a:pPr marL="914400" lvl="1" indent="-457200">
              <a:buFont typeface="+mj-lt"/>
              <a:buAutoNum type="alphaLcPeriod"/>
            </a:pPr>
            <a:r>
              <a:rPr lang="en-US" altLang="zh-CN">
                <a:solidFill>
                  <a:srgbClr val="FF0000"/>
                </a:solidFill>
              </a:rPr>
              <a:t>Evaluation criterion</a:t>
            </a:r>
          </a:p>
          <a:p>
            <a:pPr marL="914400" lvl="1" indent="-457200">
              <a:buFont typeface="+mj-lt"/>
              <a:buAutoNum type="alphaLcPeriod"/>
            </a:pPr>
            <a:r>
              <a:rPr lang="en-US" altLang="zh-CN"/>
              <a:t>Single-planar segmentation model</a:t>
            </a:r>
          </a:p>
          <a:p>
            <a:pPr marL="914400" lvl="1" indent="-457200">
              <a:buFont typeface="+mj-lt"/>
              <a:buAutoNum type="alphaLcPeriod"/>
            </a:pPr>
            <a:r>
              <a:rPr lang="en-US" altLang="zh-CN"/>
              <a:t>Multi-planar segmentation model</a:t>
            </a:r>
          </a:p>
          <a:p>
            <a:pPr marL="914400" lvl="1" indent="-457200">
              <a:buFont typeface="+mj-lt"/>
              <a:buAutoNum type="alphaLcPeriod"/>
            </a:pPr>
            <a:r>
              <a:rPr lang="en-US" altLang="zh-CN"/>
              <a:t>Multi-planar segmentation model with data augmentation </a:t>
            </a:r>
          </a:p>
          <a:p>
            <a:pPr marL="457200" indent="-457200">
              <a:buAutoNum type="arabicPeriod"/>
            </a:pPr>
            <a:r>
              <a:rPr lang="en-US" altLang="zh-CN"/>
              <a:t>Conclusion</a:t>
            </a:r>
          </a:p>
        </p:txBody>
      </p:sp>
    </p:spTree>
    <p:extLst>
      <p:ext uri="{BB962C8B-B14F-4D97-AF65-F5344CB8AC3E}">
        <p14:creationId xmlns:p14="http://schemas.microsoft.com/office/powerpoint/2010/main" val="13326189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Tijdelijke aanduiding voor inhoud 12"/>
              <p:cNvSpPr>
                <a:spLocks noGrp="1"/>
              </p:cNvSpPr>
              <p:nvPr>
                <p:ph idx="1"/>
              </p:nvPr>
            </p:nvSpPr>
            <p:spPr>
              <a:xfrm>
                <a:off x="576001" y="1271758"/>
                <a:ext cx="5699070" cy="4314484"/>
              </a:xfrm>
            </p:spPr>
            <p:txBody>
              <a:bodyPr>
                <a:normAutofit/>
              </a:bodyPr>
              <a:lstStyle/>
              <a:p>
                <a14:m>
                  <m:oMath xmlns:m="http://schemas.openxmlformats.org/officeDocument/2006/math">
                    <m:r>
                      <a:rPr lang="en-US" sz="2800" i="1" smtClean="0">
                        <a:effectLst/>
                        <a:latin typeface="Cambria Math" panose="02040503050406030204" pitchFamily="18" charset="0"/>
                        <a:ea typeface="SimSun" panose="02010600030101010101" pitchFamily="2" charset="-122"/>
                        <a:cs typeface="Times New Roman" panose="02020603050405020304" pitchFamily="18" charset="0"/>
                      </a:rPr>
                      <m:t>𝐷</m:t>
                    </m:r>
                    <m:d>
                      <m:dPr>
                        <m:ctrlPr>
                          <a:rPr lang="en-US" sz="2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8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800" i="1">
                            <a:effectLst/>
                            <a:latin typeface="Cambria Math" panose="02040503050406030204" pitchFamily="18" charset="0"/>
                            <a:ea typeface="SimSun" panose="02010600030101010101" pitchFamily="2" charset="-122"/>
                            <a:cs typeface="Times New Roman" panose="02020603050405020304" pitchFamily="18" charset="0"/>
                          </a:rPr>
                          <m:t>,</m:t>
                        </m:r>
                        <m:r>
                          <a:rPr lang="en-US" sz="2800" i="1">
                            <a:effectLst/>
                            <a:latin typeface="Cambria Math" panose="02040503050406030204" pitchFamily="18" charset="0"/>
                            <a:ea typeface="SimSun" panose="02010600030101010101" pitchFamily="2" charset="-122"/>
                            <a:cs typeface="Times New Roman" panose="02020603050405020304" pitchFamily="18" charset="0"/>
                          </a:rPr>
                          <m:t>𝑌</m:t>
                        </m:r>
                      </m:e>
                    </m:d>
                    <m:r>
                      <a:rPr lang="en-US" sz="2800" i="1">
                        <a:effectLst/>
                        <a:latin typeface="Cambria Math" panose="02040503050406030204" pitchFamily="18" charset="0"/>
                        <a:ea typeface="SimSun" panose="02010600030101010101" pitchFamily="2" charset="-122"/>
                        <a:cs typeface="Times New Roman" panose="02020603050405020304" pitchFamily="18" charset="0"/>
                      </a:rPr>
                      <m:t>= </m:t>
                    </m:r>
                    <m:f>
                      <m:fPr>
                        <m:ctrlPr>
                          <a:rPr lang="en-US" sz="2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sz="2800" i="1">
                            <a:effectLst/>
                            <a:latin typeface="Cambria Math" panose="02040503050406030204" pitchFamily="18" charset="0"/>
                            <a:ea typeface="SimSun" panose="02010600030101010101" pitchFamily="2" charset="-122"/>
                            <a:cs typeface="Times New Roman" panose="02020603050405020304" pitchFamily="18" charset="0"/>
                          </a:rPr>
                          <m:t>2</m:t>
                        </m:r>
                        <m:r>
                          <a:rPr lang="en-US" sz="2800" b="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800" i="1">
                                <a:effectLst/>
                                <a:latin typeface="Cambria Math" panose="02040503050406030204" pitchFamily="18" charset="0"/>
                                <a:ea typeface="SimSun" panose="02010600030101010101" pitchFamily="2" charset="-122"/>
                                <a:cs typeface="Times New Roman" panose="02020603050405020304" pitchFamily="18" charset="0"/>
                              </a:rPr>
                              <m:t>𝑋</m:t>
                            </m:r>
                            <m:r>
                              <a:rPr lang="en-US" sz="2800" i="1">
                                <a:effectLst/>
                                <a:latin typeface="Cambria Math" panose="02040503050406030204" pitchFamily="18" charset="0"/>
                                <a:ea typeface="SimSun" panose="02010600030101010101" pitchFamily="2" charset="-122"/>
                                <a:cs typeface="Times New Roman" panose="02020603050405020304" pitchFamily="18" charset="0"/>
                              </a:rPr>
                              <m:t>∩</m:t>
                            </m:r>
                            <m:r>
                              <a:rPr lang="en-US" sz="2800" i="1">
                                <a:effectLst/>
                                <a:latin typeface="Cambria Math" panose="02040503050406030204" pitchFamily="18" charset="0"/>
                                <a:ea typeface="SimSun" panose="02010600030101010101" pitchFamily="2" charset="-122"/>
                                <a:cs typeface="Times New Roman" panose="02020603050405020304" pitchFamily="18" charset="0"/>
                              </a:rPr>
                              <m:t>𝑌</m:t>
                            </m:r>
                          </m:e>
                        </m:d>
                      </m:num>
                      <m:den>
                        <m:d>
                          <m:dPr>
                            <m:begChr m:val="|"/>
                            <m:endChr m:val="|"/>
                            <m:ctrlPr>
                              <a:rPr lang="en-US" sz="2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sz="28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sz="2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sz="2800" i="1">
                                <a:effectLst/>
                                <a:latin typeface="Cambria Math" panose="02040503050406030204" pitchFamily="18" charset="0"/>
                                <a:ea typeface="SimSun" panose="02010600030101010101" pitchFamily="2" charset="-122"/>
                                <a:cs typeface="Times New Roman" panose="02020603050405020304" pitchFamily="18" charset="0"/>
                              </a:rPr>
                              <m:t>𝑌</m:t>
                            </m:r>
                          </m:e>
                        </m:d>
                      </m:den>
                    </m:f>
                  </m:oMath>
                </a14:m>
                <a:endParaRPr lang="en-US" sz="2800">
                  <a:effectLst/>
                  <a:latin typeface="Arial" panose="020B0604020202020204" pitchFamily="34" charset="0"/>
                  <a:ea typeface="SimSun" panose="02010600030101010101" pitchFamily="2" charset="-122"/>
                  <a:cs typeface="Times New Roman" panose="02020603050405020304" pitchFamily="18" charset="0"/>
                </a:endParaRPr>
              </a:p>
              <a:p>
                <a:endParaRPr lang="en-US" sz="2800">
                  <a:effectLst/>
                  <a:latin typeface="Arial" panose="020B0604020202020204" pitchFamily="34" charset="0"/>
                  <a:ea typeface="SimSun" panose="02010600030101010101" pitchFamily="2" charset="-122"/>
                  <a:cs typeface="Times New Roman" panose="02020603050405020304" pitchFamily="18" charset="0"/>
                </a:endParaRPr>
              </a:p>
              <a:p>
                <a:r>
                  <a:rPr lang="en-US" sz="2800">
                    <a:effectLst/>
                    <a:latin typeface="Arial" panose="020B0604020202020204" pitchFamily="34" charset="0"/>
                    <a:ea typeface="SimSun" panose="02010600030101010101" pitchFamily="2" charset="-122"/>
                    <a:cs typeface="Times New Roman" panose="02020603050405020304" pitchFamily="18" charset="0"/>
                  </a:rPr>
                  <a:t>By using this method, a score between 0 and 1 can be computed.</a:t>
                </a:r>
                <a:endParaRPr lang="en-US" sz="2800"/>
              </a:p>
            </p:txBody>
          </p:sp>
        </mc:Choice>
        <mc:Fallback xmlns="">
          <p:sp>
            <p:nvSpPr>
              <p:cNvPr id="13" name="Tijdelijke aanduiding voor inhoud 12"/>
              <p:cNvSpPr>
                <a:spLocks noGrp="1" noRot="1" noChangeAspect="1" noMove="1" noResize="1" noEditPoints="1" noAdjustHandles="1" noChangeArrowheads="1" noChangeShapeType="1" noTextEdit="1"/>
              </p:cNvSpPr>
              <p:nvPr>
                <p:ph idx="1"/>
              </p:nvPr>
            </p:nvSpPr>
            <p:spPr>
              <a:xfrm>
                <a:off x="576001" y="1271758"/>
                <a:ext cx="5699070" cy="4314484"/>
              </a:xfrm>
              <a:blipFill>
                <a:blip r:embed="rId3"/>
                <a:stretch>
                  <a:fillRect l="-1925"/>
                </a:stretch>
              </a:blipFill>
            </p:spPr>
            <p:txBody>
              <a:bodyPr/>
              <a:lstStyle/>
              <a:p>
                <a:r>
                  <a:rPr lang="en-US">
                    <a:noFill/>
                  </a:rPr>
                  <a:t> </a:t>
                </a:r>
              </a:p>
            </p:txBody>
          </p:sp>
        </mc:Fallback>
      </mc:AlternateContent>
      <p:sp>
        <p:nvSpPr>
          <p:cNvPr id="19" name="Title 1"/>
          <p:cNvSpPr>
            <a:spLocks noGrp="1"/>
          </p:cNvSpPr>
          <p:nvPr>
            <p:ph type="title"/>
          </p:nvPr>
        </p:nvSpPr>
        <p:spPr>
          <a:xfrm>
            <a:off x="576000" y="301681"/>
            <a:ext cx="11041200" cy="850464"/>
          </a:xfrm>
        </p:spPr>
        <p:txBody>
          <a:bodyPr>
            <a:normAutofit/>
          </a:bodyPr>
          <a:lstStyle/>
          <a:p>
            <a:r>
              <a:rPr lang="nl-BE" sz="3200"/>
              <a:t>Dice Score</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16</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028" name="Picture 4" descr="Understanding DICE COEFFICIENT | Kaggle">
            <a:extLst>
              <a:ext uri="{FF2B5EF4-FFF2-40B4-BE49-F238E27FC236}">
                <a16:creationId xmlns:a16="http://schemas.microsoft.com/office/drawing/2014/main" id="{6E484BE0-81A9-424A-8C3F-F9E89346B7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780" y="1321679"/>
            <a:ext cx="4758109" cy="4214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412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4" name="Title 1"/>
          <p:cNvSpPr>
            <a:spLocks noGrp="1"/>
          </p:cNvSpPr>
          <p:nvPr>
            <p:ph type="title"/>
          </p:nvPr>
        </p:nvSpPr>
        <p:spPr>
          <a:xfrm>
            <a:off x="576000" y="301681"/>
            <a:ext cx="11297232" cy="850464"/>
          </a:xfrm>
        </p:spPr>
        <p:txBody>
          <a:bodyPr>
            <a:noAutofit/>
          </a:bodyPr>
          <a:lstStyle/>
          <a:p>
            <a:r>
              <a:rPr lang="nl-BE" sz="3200"/>
              <a:t>Two method of Dice Score</a:t>
            </a:r>
            <a:endParaRPr lang="nl-NL" sz="3200"/>
          </a:p>
        </p:txBody>
      </p:sp>
      <p:sp>
        <p:nvSpPr>
          <p:cNvPr id="12" name="TextBox 11">
            <a:extLst>
              <a:ext uri="{FF2B5EF4-FFF2-40B4-BE49-F238E27FC236}">
                <a16:creationId xmlns:a16="http://schemas.microsoft.com/office/drawing/2014/main" id="{7C6DED46-FFBA-4A18-9599-1207163CDA8F}"/>
              </a:ext>
            </a:extLst>
          </p:cNvPr>
          <p:cNvSpPr txBox="1"/>
          <p:nvPr/>
        </p:nvSpPr>
        <p:spPr>
          <a:xfrm>
            <a:off x="576000" y="1152145"/>
            <a:ext cx="5014453" cy="1333698"/>
          </a:xfrm>
          <a:prstGeom prst="rect">
            <a:avLst/>
          </a:prstGeom>
          <a:noFill/>
        </p:spPr>
        <p:txBody>
          <a:bodyPr wrap="square" rtlCol="0">
            <a:spAutoFit/>
          </a:bodyPr>
          <a:lstStyle/>
          <a:p>
            <a:pPr>
              <a:lnSpc>
                <a:spcPct val="150000"/>
              </a:lnSpc>
            </a:pPr>
            <a:r>
              <a:rPr lang="en-US" sz="2000" b="1"/>
              <a:t>Average Dice score</a:t>
            </a:r>
          </a:p>
          <a:p>
            <a:pPr marL="285750" indent="-285750">
              <a:lnSpc>
                <a:spcPct val="150000"/>
              </a:lnSpc>
              <a:buFont typeface="Arial" panose="020B0604020202020204" pitchFamily="34" charset="0"/>
              <a:buChar char="•"/>
            </a:pPr>
            <a:r>
              <a:rPr lang="en-US" altLang="zh-CN"/>
              <a:t>Average of each dice score in o</a:t>
            </a:r>
            <a:r>
              <a:rPr lang="en-US"/>
              <a:t>ne CT scan.</a:t>
            </a:r>
          </a:p>
          <a:p>
            <a:pPr marL="285750" indent="-285750">
              <a:lnSpc>
                <a:spcPct val="150000"/>
              </a:lnSpc>
              <a:buFont typeface="Arial" panose="020B0604020202020204" pitchFamily="34" charset="0"/>
              <a:buChar char="•"/>
            </a:pPr>
            <a:r>
              <a:rPr lang="en-US"/>
              <a:t>Focus more on evaluating the whole output </a:t>
            </a:r>
          </a:p>
        </p:txBody>
      </p:sp>
      <p:sp>
        <p:nvSpPr>
          <p:cNvPr id="19" name="TextBox 18">
            <a:extLst>
              <a:ext uri="{FF2B5EF4-FFF2-40B4-BE49-F238E27FC236}">
                <a16:creationId xmlns:a16="http://schemas.microsoft.com/office/drawing/2014/main" id="{8E34E65D-C645-456F-8839-97810A08CE23}"/>
              </a:ext>
            </a:extLst>
          </p:cNvPr>
          <p:cNvSpPr txBox="1"/>
          <p:nvPr/>
        </p:nvSpPr>
        <p:spPr>
          <a:xfrm>
            <a:off x="6529754" y="1152145"/>
            <a:ext cx="4911969" cy="1749197"/>
          </a:xfrm>
          <a:prstGeom prst="rect">
            <a:avLst/>
          </a:prstGeom>
          <a:noFill/>
        </p:spPr>
        <p:txBody>
          <a:bodyPr wrap="square" rtlCol="0">
            <a:spAutoFit/>
          </a:bodyPr>
          <a:lstStyle/>
          <a:p>
            <a:pPr>
              <a:lnSpc>
                <a:spcPct val="150000"/>
              </a:lnSpc>
            </a:pPr>
            <a:r>
              <a:rPr lang="en-US" altLang="zh-CN" sz="2000" b="1"/>
              <a:t>Volumetric Dice score</a:t>
            </a:r>
          </a:p>
          <a:p>
            <a:pPr marL="285750" indent="-285750">
              <a:lnSpc>
                <a:spcPct val="150000"/>
              </a:lnSpc>
              <a:buFont typeface="Arial" panose="020B0604020202020204" pitchFamily="34" charset="0"/>
              <a:buChar char="•"/>
            </a:pPr>
            <a:r>
              <a:rPr lang="en-US" altLang="zh-CN"/>
              <a:t>Overlap voxel area </a:t>
            </a:r>
          </a:p>
          <a:p>
            <a:pPr marL="285750" indent="-285750">
              <a:lnSpc>
                <a:spcPct val="150000"/>
              </a:lnSpc>
              <a:buFont typeface="Arial" panose="020B0604020202020204" pitchFamily="34" charset="0"/>
              <a:buChar char="•"/>
            </a:pPr>
            <a:r>
              <a:rPr lang="en-US"/>
              <a:t>Pay more attention to the evaluation of fibula. </a:t>
            </a:r>
          </a:p>
        </p:txBody>
      </p:sp>
      <p:pic>
        <p:nvPicPr>
          <p:cNvPr id="3" name="图片 2">
            <a:extLst>
              <a:ext uri="{FF2B5EF4-FFF2-40B4-BE49-F238E27FC236}">
                <a16:creationId xmlns:a16="http://schemas.microsoft.com/office/drawing/2014/main" id="{A4DEACF9-8FF8-4163-9DCD-7FAE9E35DE36}"/>
              </a:ext>
            </a:extLst>
          </p:cNvPr>
          <p:cNvPicPr>
            <a:picLocks noChangeAspect="1"/>
          </p:cNvPicPr>
          <p:nvPr/>
        </p:nvPicPr>
        <p:blipFill>
          <a:blip r:embed="rId3"/>
          <a:stretch>
            <a:fillRect/>
          </a:stretch>
        </p:blipFill>
        <p:spPr>
          <a:xfrm>
            <a:off x="878108" y="2721478"/>
            <a:ext cx="4452700" cy="3301359"/>
          </a:xfrm>
          <a:prstGeom prst="rect">
            <a:avLst/>
          </a:prstGeom>
        </p:spPr>
      </p:pic>
      <p:pic>
        <p:nvPicPr>
          <p:cNvPr id="8" name="图片 7">
            <a:extLst>
              <a:ext uri="{FF2B5EF4-FFF2-40B4-BE49-F238E27FC236}">
                <a16:creationId xmlns:a16="http://schemas.microsoft.com/office/drawing/2014/main" id="{117F8A3D-2AA1-492A-AEE6-3083077AE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130" y="2922475"/>
            <a:ext cx="2070691" cy="2068367"/>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5D18561-A7E3-473E-93FD-9095A20A77A6}"/>
                  </a:ext>
                </a:extLst>
              </p:cNvPr>
              <p:cNvSpPr txBox="1"/>
              <p:nvPr/>
            </p:nvSpPr>
            <p:spPr>
              <a:xfrm>
                <a:off x="7214703" y="5314828"/>
                <a:ext cx="3437544" cy="530594"/>
              </a:xfrm>
              <a:prstGeom prst="rect">
                <a:avLst/>
              </a:prstGeom>
              <a:noFill/>
            </p:spPr>
            <p:txBody>
              <a:bodyPr wrap="none" rtlCol="0">
                <a:spAutoFit/>
              </a:bodyPr>
              <a:lstStyle/>
              <a:p>
                <a:r>
                  <a:rPr lang="en-US" altLang="zh-CN"/>
                  <a:t>Volumetric Dice Score </a:t>
                </a:r>
                <a14:m>
                  <m:oMath xmlns:m="http://schemas.openxmlformats.org/officeDocument/2006/math">
                    <m:r>
                      <a:rPr lang="en-US" altLang="zh-CN" sz="1800" i="1" smtClean="0">
                        <a:effectLst/>
                        <a:latin typeface="Cambria Math" panose="02040503050406030204" pitchFamily="18" charset="0"/>
                        <a:ea typeface="SimSun" panose="02010600030101010101" pitchFamily="2" charset="-122"/>
                        <a:cs typeface="Times New Roman" panose="02020603050405020304" pitchFamily="18" charset="0"/>
                      </a:rPr>
                      <m:t>= </m:t>
                    </m:r>
                    <m:f>
                      <m:fPr>
                        <m:ctrlP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ctrlPr>
                      </m:fPr>
                      <m:num>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2</m:t>
                        </m:r>
                        <m:r>
                          <a:rPr lang="en-US" altLang="zh-CN" sz="1800" b="0" i="1" smtClean="0">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𝑋</m:t>
                            </m:r>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𝑌</m:t>
                            </m:r>
                          </m:e>
                        </m:d>
                      </m:num>
                      <m:den>
                        <m:d>
                          <m:dPr>
                            <m:begChr m:val="|"/>
                            <m:endChr m:val="|"/>
                            <m:ctrlP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𝑋</m:t>
                            </m:r>
                          </m:e>
                        </m:d>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m:t>
                        </m:r>
                        <m:d>
                          <m:dPr>
                            <m:begChr m:val="|"/>
                            <m:endChr m:val="|"/>
                            <m:ctrlP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ctrlPr>
                          </m:dPr>
                          <m:e>
                            <m:r>
                              <a:rPr lang="en-US" altLang="zh-CN" sz="1800" i="1">
                                <a:effectLst/>
                                <a:latin typeface="Cambria Math" panose="02040503050406030204" pitchFamily="18" charset="0"/>
                                <a:ea typeface="SimSun" panose="02010600030101010101" pitchFamily="2" charset="-122"/>
                                <a:cs typeface="Times New Roman" panose="02020603050405020304" pitchFamily="18" charset="0"/>
                              </a:rPr>
                              <m:t>𝑌</m:t>
                            </m:r>
                          </m:e>
                        </m:d>
                      </m:den>
                    </m:f>
                  </m:oMath>
                </a14:m>
                <a:endParaRPr lang="zh-CN" altLang="en-US"/>
              </a:p>
            </p:txBody>
          </p:sp>
        </mc:Choice>
        <mc:Fallback xmlns="">
          <p:sp>
            <p:nvSpPr>
              <p:cNvPr id="9" name="文本框 8">
                <a:extLst>
                  <a:ext uri="{FF2B5EF4-FFF2-40B4-BE49-F238E27FC236}">
                    <a16:creationId xmlns:a16="http://schemas.microsoft.com/office/drawing/2014/main" id="{E5D18561-A7E3-473E-93FD-9095A20A77A6}"/>
                  </a:ext>
                </a:extLst>
              </p:cNvPr>
              <p:cNvSpPr txBox="1">
                <a:spLocks noRot="1" noChangeAspect="1" noMove="1" noResize="1" noEditPoints="1" noAdjustHandles="1" noChangeArrowheads="1" noChangeShapeType="1" noTextEdit="1"/>
              </p:cNvSpPr>
              <p:nvPr/>
            </p:nvSpPr>
            <p:spPr>
              <a:xfrm>
                <a:off x="7214703" y="5314828"/>
                <a:ext cx="3437544" cy="530594"/>
              </a:xfrm>
              <a:prstGeom prst="rect">
                <a:avLst/>
              </a:prstGeom>
              <a:blipFill>
                <a:blip r:embed="rId5"/>
                <a:stretch>
                  <a:fillRect l="-1599" b="-1149"/>
                </a:stretch>
              </a:blipFill>
            </p:spPr>
            <p:txBody>
              <a:bodyPr/>
              <a:lstStyle/>
              <a:p>
                <a:r>
                  <a:rPr lang="en-US">
                    <a:noFill/>
                  </a:rPr>
                  <a:t> </a:t>
                </a:r>
              </a:p>
            </p:txBody>
          </p:sp>
        </mc:Fallback>
      </mc:AlternateContent>
    </p:spTree>
    <p:extLst>
      <p:ext uri="{BB962C8B-B14F-4D97-AF65-F5344CB8AC3E}">
        <p14:creationId xmlns:p14="http://schemas.microsoft.com/office/powerpoint/2010/main" val="31058474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18</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solidFill>
                  <a:srgbClr val="FF0000"/>
                </a:solidFill>
              </a:rPr>
              <a:t>Methodology &amp; Experiments</a:t>
            </a:r>
          </a:p>
          <a:p>
            <a:pPr marL="914400" lvl="1" indent="-457200">
              <a:buFont typeface="+mj-lt"/>
              <a:buAutoNum type="alphaLcPeriod"/>
            </a:pPr>
            <a:r>
              <a:rPr lang="en-US" altLang="zh-CN"/>
              <a:t>Evaluation criterion</a:t>
            </a:r>
          </a:p>
          <a:p>
            <a:pPr marL="914400" lvl="1" indent="-457200">
              <a:buFont typeface="+mj-lt"/>
              <a:buAutoNum type="alphaLcPeriod"/>
            </a:pPr>
            <a:r>
              <a:rPr lang="en-US" altLang="zh-CN">
                <a:solidFill>
                  <a:srgbClr val="FF0000"/>
                </a:solidFill>
              </a:rPr>
              <a:t>Single-planar segmentation model</a:t>
            </a:r>
          </a:p>
          <a:p>
            <a:pPr marL="914400" lvl="1" indent="-457200">
              <a:buFont typeface="+mj-lt"/>
              <a:buAutoNum type="alphaLcPeriod"/>
            </a:pPr>
            <a:r>
              <a:rPr lang="en-US" altLang="zh-CN"/>
              <a:t>Multi-planar segmentation model</a:t>
            </a:r>
          </a:p>
          <a:p>
            <a:pPr marL="914400" lvl="1" indent="-457200">
              <a:buFont typeface="+mj-lt"/>
              <a:buAutoNum type="alphaLcPeriod"/>
            </a:pPr>
            <a:r>
              <a:rPr lang="en-US" altLang="zh-CN"/>
              <a:t>Multi-planar segmentation model with data augmentation </a:t>
            </a:r>
          </a:p>
          <a:p>
            <a:pPr marL="457200" indent="-457200">
              <a:buAutoNum type="arabicPeriod"/>
            </a:pPr>
            <a:r>
              <a:rPr lang="en-US" altLang="zh-CN"/>
              <a:t>Conclusion</a:t>
            </a:r>
          </a:p>
        </p:txBody>
      </p:sp>
    </p:spTree>
    <p:extLst>
      <p:ext uri="{BB962C8B-B14F-4D97-AF65-F5344CB8AC3E}">
        <p14:creationId xmlns:p14="http://schemas.microsoft.com/office/powerpoint/2010/main" val="1958716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222768"/>
            <a:ext cx="11041200" cy="850464"/>
          </a:xfrm>
        </p:spPr>
        <p:txBody>
          <a:bodyPr>
            <a:normAutofit/>
          </a:bodyPr>
          <a:lstStyle/>
          <a:p>
            <a:r>
              <a:rPr lang="nl-NL" sz="3200"/>
              <a:t>Single-planar segmentation model</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19</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文本框 1">
            <a:extLst>
              <a:ext uri="{FF2B5EF4-FFF2-40B4-BE49-F238E27FC236}">
                <a16:creationId xmlns:a16="http://schemas.microsoft.com/office/drawing/2014/main" id="{47974573-4401-4CF4-8A5D-30267628ABFD}"/>
              </a:ext>
            </a:extLst>
          </p:cNvPr>
          <p:cNvSpPr txBox="1"/>
          <p:nvPr/>
        </p:nvSpPr>
        <p:spPr>
          <a:xfrm>
            <a:off x="404037" y="3710763"/>
            <a:ext cx="2796363" cy="369332"/>
          </a:xfrm>
          <a:prstGeom prst="rect">
            <a:avLst/>
          </a:prstGeom>
          <a:noFill/>
        </p:spPr>
        <p:txBody>
          <a:bodyPr wrap="square" rtlCol="0">
            <a:spAutoFit/>
          </a:bodyPr>
          <a:lstStyle/>
          <a:p>
            <a:endParaRPr lang="zh-CN" altLang="en-US"/>
          </a:p>
        </p:txBody>
      </p:sp>
      <p:sp>
        <p:nvSpPr>
          <p:cNvPr id="6" name="矩形: 圆角 5">
            <a:extLst>
              <a:ext uri="{FF2B5EF4-FFF2-40B4-BE49-F238E27FC236}">
                <a16:creationId xmlns:a16="http://schemas.microsoft.com/office/drawing/2014/main" id="{9EFF0F24-C60E-4948-A6E1-4F8F18B86AF9}"/>
              </a:ext>
            </a:extLst>
          </p:cNvPr>
          <p:cNvSpPr/>
          <p:nvPr/>
        </p:nvSpPr>
        <p:spPr>
          <a:xfrm>
            <a:off x="1198659" y="983849"/>
            <a:ext cx="3444329" cy="5125219"/>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B9A286CD-A533-4E1D-A16A-BA2BCB048AA6}"/>
              </a:ext>
            </a:extLst>
          </p:cNvPr>
          <p:cNvGrpSpPr/>
          <p:nvPr/>
        </p:nvGrpSpPr>
        <p:grpSpPr>
          <a:xfrm>
            <a:off x="1518043" y="1092320"/>
            <a:ext cx="9888953" cy="4997216"/>
            <a:chOff x="463043" y="317467"/>
            <a:chExt cx="12651419" cy="6393180"/>
          </a:xfrm>
        </p:grpSpPr>
        <p:sp>
          <p:nvSpPr>
            <p:cNvPr id="77" name="矩形: 圆角 76">
              <a:extLst>
                <a:ext uri="{FF2B5EF4-FFF2-40B4-BE49-F238E27FC236}">
                  <a16:creationId xmlns:a16="http://schemas.microsoft.com/office/drawing/2014/main" id="{C01CAA88-7E16-463F-95B0-A5D4E1580CFC}"/>
                </a:ext>
              </a:extLst>
            </p:cNvPr>
            <p:cNvSpPr/>
            <p:nvPr/>
          </p:nvSpPr>
          <p:spPr>
            <a:xfrm>
              <a:off x="10345573" y="3828546"/>
              <a:ext cx="2768889" cy="274659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立方体 77">
              <a:extLst>
                <a:ext uri="{FF2B5EF4-FFF2-40B4-BE49-F238E27FC236}">
                  <a16:creationId xmlns:a16="http://schemas.microsoft.com/office/drawing/2014/main" id="{BC5DAFB8-0ED9-412E-83F0-50DB5326F189}"/>
                </a:ext>
              </a:extLst>
            </p:cNvPr>
            <p:cNvSpPr/>
            <p:nvPr/>
          </p:nvSpPr>
          <p:spPr>
            <a:xfrm flipH="1">
              <a:off x="675136" y="863820"/>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立方体 78">
              <a:extLst>
                <a:ext uri="{FF2B5EF4-FFF2-40B4-BE49-F238E27FC236}">
                  <a16:creationId xmlns:a16="http://schemas.microsoft.com/office/drawing/2014/main" id="{70F9A1A9-6ABD-47C5-AA43-F69020C02F57}"/>
                </a:ext>
              </a:extLst>
            </p:cNvPr>
            <p:cNvSpPr/>
            <p:nvPr/>
          </p:nvSpPr>
          <p:spPr>
            <a:xfrm flipH="1">
              <a:off x="1356364" y="2002011"/>
              <a:ext cx="748663" cy="764861"/>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立方体 79">
              <a:extLst>
                <a:ext uri="{FF2B5EF4-FFF2-40B4-BE49-F238E27FC236}">
                  <a16:creationId xmlns:a16="http://schemas.microsoft.com/office/drawing/2014/main" id="{973AFF95-519E-457E-B542-A382FC70F6E8}"/>
                </a:ext>
              </a:extLst>
            </p:cNvPr>
            <p:cNvSpPr/>
            <p:nvPr/>
          </p:nvSpPr>
          <p:spPr>
            <a:xfrm flipH="1">
              <a:off x="2674252" y="3749696"/>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立方体 80">
              <a:extLst>
                <a:ext uri="{FF2B5EF4-FFF2-40B4-BE49-F238E27FC236}">
                  <a16:creationId xmlns:a16="http://schemas.microsoft.com/office/drawing/2014/main" id="{AC5CD016-BAFC-4FA7-BF36-40BD95EB9E97}"/>
                </a:ext>
              </a:extLst>
            </p:cNvPr>
            <p:cNvSpPr/>
            <p:nvPr/>
          </p:nvSpPr>
          <p:spPr>
            <a:xfrm flipH="1">
              <a:off x="3687773" y="5476193"/>
              <a:ext cx="410032" cy="412600"/>
            </a:xfrm>
            <a:prstGeom prst="cube">
              <a:avLst>
                <a:gd name="adj" fmla="val 3563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立方体 81">
              <a:extLst>
                <a:ext uri="{FF2B5EF4-FFF2-40B4-BE49-F238E27FC236}">
                  <a16:creationId xmlns:a16="http://schemas.microsoft.com/office/drawing/2014/main" id="{331E8FFA-266E-4871-9F45-70B2E117EA4A}"/>
                </a:ext>
              </a:extLst>
            </p:cNvPr>
            <p:cNvSpPr/>
            <p:nvPr/>
          </p:nvSpPr>
          <p:spPr>
            <a:xfrm flipH="1">
              <a:off x="4892637" y="6289701"/>
              <a:ext cx="250915" cy="259142"/>
            </a:xfrm>
            <a:prstGeom prst="cube">
              <a:avLst>
                <a:gd name="adj" fmla="val 4044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立方体 82">
              <a:extLst>
                <a:ext uri="{FF2B5EF4-FFF2-40B4-BE49-F238E27FC236}">
                  <a16:creationId xmlns:a16="http://schemas.microsoft.com/office/drawing/2014/main" id="{9A0F8958-35B8-406E-B0CB-E837EEAEBFD8}"/>
                </a:ext>
              </a:extLst>
            </p:cNvPr>
            <p:cNvSpPr/>
            <p:nvPr/>
          </p:nvSpPr>
          <p:spPr>
            <a:xfrm flipH="1">
              <a:off x="3215327" y="4515217"/>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立方体 83">
              <a:extLst>
                <a:ext uri="{FF2B5EF4-FFF2-40B4-BE49-F238E27FC236}">
                  <a16:creationId xmlns:a16="http://schemas.microsoft.com/office/drawing/2014/main" id="{10973A9F-A3A8-48F4-939F-B6C45E544055}"/>
                </a:ext>
              </a:extLst>
            </p:cNvPr>
            <p:cNvSpPr/>
            <p:nvPr/>
          </p:nvSpPr>
          <p:spPr>
            <a:xfrm flipH="1">
              <a:off x="8355648" y="725458"/>
              <a:ext cx="914143" cy="925783"/>
            </a:xfrm>
            <a:prstGeom prst="cube">
              <a:avLst>
                <a:gd name="adj" fmla="val 55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立方体 84">
              <a:extLst>
                <a:ext uri="{FF2B5EF4-FFF2-40B4-BE49-F238E27FC236}">
                  <a16:creationId xmlns:a16="http://schemas.microsoft.com/office/drawing/2014/main" id="{1C40D0EA-D053-4472-8A2B-968227EBAB87}"/>
                </a:ext>
              </a:extLst>
            </p:cNvPr>
            <p:cNvSpPr/>
            <p:nvPr/>
          </p:nvSpPr>
          <p:spPr>
            <a:xfrm flipH="1">
              <a:off x="5875106" y="5526542"/>
              <a:ext cx="338554" cy="412600"/>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箭头: 右 85">
              <a:extLst>
                <a:ext uri="{FF2B5EF4-FFF2-40B4-BE49-F238E27FC236}">
                  <a16:creationId xmlns:a16="http://schemas.microsoft.com/office/drawing/2014/main" id="{4B771923-0A88-4B9F-A1C4-0D34A4929A21}"/>
                </a:ext>
              </a:extLst>
            </p:cNvPr>
            <p:cNvSpPr/>
            <p:nvPr/>
          </p:nvSpPr>
          <p:spPr>
            <a:xfrm>
              <a:off x="1444186" y="1632850"/>
              <a:ext cx="446063" cy="31982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箭头: 右 86">
              <a:extLst>
                <a:ext uri="{FF2B5EF4-FFF2-40B4-BE49-F238E27FC236}">
                  <a16:creationId xmlns:a16="http://schemas.microsoft.com/office/drawing/2014/main" id="{94B704A8-E1B2-42AF-B93B-4A68942CC716}"/>
                </a:ext>
              </a:extLst>
            </p:cNvPr>
            <p:cNvSpPr/>
            <p:nvPr/>
          </p:nvSpPr>
          <p:spPr>
            <a:xfrm>
              <a:off x="1843994" y="2696457"/>
              <a:ext cx="446063" cy="31982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箭头: 右 87">
              <a:extLst>
                <a:ext uri="{FF2B5EF4-FFF2-40B4-BE49-F238E27FC236}">
                  <a16:creationId xmlns:a16="http://schemas.microsoft.com/office/drawing/2014/main" id="{25FBF4AD-D022-4C79-A1DC-746EB3A37281}"/>
                </a:ext>
              </a:extLst>
            </p:cNvPr>
            <p:cNvSpPr/>
            <p:nvPr/>
          </p:nvSpPr>
          <p:spPr>
            <a:xfrm rot="5400000">
              <a:off x="2528900" y="3546045"/>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文本框 88">
              <a:extLst>
                <a:ext uri="{FF2B5EF4-FFF2-40B4-BE49-F238E27FC236}">
                  <a16:creationId xmlns:a16="http://schemas.microsoft.com/office/drawing/2014/main" id="{63BFB83C-F1A7-4EE7-BE26-A5D8ABA67778}"/>
                </a:ext>
              </a:extLst>
            </p:cNvPr>
            <p:cNvSpPr txBox="1"/>
            <p:nvPr/>
          </p:nvSpPr>
          <p:spPr>
            <a:xfrm>
              <a:off x="463043" y="113648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43657A0E-23C9-4EBC-A572-F0681FA3B32C}"/>
                </a:ext>
              </a:extLst>
            </p:cNvPr>
            <p:cNvSpPr txBox="1"/>
            <p:nvPr/>
          </p:nvSpPr>
          <p:spPr>
            <a:xfrm>
              <a:off x="694894" y="527989"/>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93C94895-4D19-41D1-893C-0407212F9050}"/>
                </a:ext>
              </a:extLst>
            </p:cNvPr>
            <p:cNvSpPr txBox="1"/>
            <p:nvPr/>
          </p:nvSpPr>
          <p:spPr>
            <a:xfrm>
              <a:off x="1141244" y="2093780"/>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D3D5C43C-7BAF-4773-BE14-6C2040297EFD}"/>
                </a:ext>
              </a:extLst>
            </p:cNvPr>
            <p:cNvSpPr txBox="1"/>
            <p:nvPr/>
          </p:nvSpPr>
          <p:spPr>
            <a:xfrm>
              <a:off x="1847082" y="3158735"/>
              <a:ext cx="590630" cy="450282"/>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93" name="立方体 92">
              <a:extLst>
                <a:ext uri="{FF2B5EF4-FFF2-40B4-BE49-F238E27FC236}">
                  <a16:creationId xmlns:a16="http://schemas.microsoft.com/office/drawing/2014/main" id="{10DED5C4-9EAC-4FE5-BEF7-8BF13EE1F4C2}"/>
                </a:ext>
              </a:extLst>
            </p:cNvPr>
            <p:cNvSpPr/>
            <p:nvPr/>
          </p:nvSpPr>
          <p:spPr>
            <a:xfrm flipH="1">
              <a:off x="2080821" y="2921880"/>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文本框 93">
              <a:extLst>
                <a:ext uri="{FF2B5EF4-FFF2-40B4-BE49-F238E27FC236}">
                  <a16:creationId xmlns:a16="http://schemas.microsoft.com/office/drawing/2014/main" id="{18C524E6-01E6-4DEC-A347-9B23FC8B74F5}"/>
                </a:ext>
              </a:extLst>
            </p:cNvPr>
            <p:cNvSpPr txBox="1"/>
            <p:nvPr/>
          </p:nvSpPr>
          <p:spPr>
            <a:xfrm>
              <a:off x="1968529" y="2157600"/>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2370C130-9CC5-4814-8D17-3D730F0EC37B}"/>
                </a:ext>
              </a:extLst>
            </p:cNvPr>
            <p:cNvSpPr txBox="1"/>
            <p:nvPr/>
          </p:nvSpPr>
          <p:spPr>
            <a:xfrm>
              <a:off x="2595168" y="3022898"/>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27378907-3345-4D81-8ABF-B35AF2562802}"/>
                </a:ext>
              </a:extLst>
            </p:cNvPr>
            <p:cNvSpPr txBox="1"/>
            <p:nvPr/>
          </p:nvSpPr>
          <p:spPr>
            <a:xfrm>
              <a:off x="2995277" y="3515408"/>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13B2F483-14D8-4FED-B0EC-226DE70FC4F2}"/>
                </a:ext>
              </a:extLst>
            </p:cNvPr>
            <p:cNvSpPr txBox="1"/>
            <p:nvPr/>
          </p:nvSpPr>
          <p:spPr>
            <a:xfrm>
              <a:off x="2932102" y="457445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F7CB37BA-F208-45AF-8EE6-34A3AF93CCB3}"/>
                </a:ext>
              </a:extLst>
            </p:cNvPr>
            <p:cNvSpPr txBox="1"/>
            <p:nvPr/>
          </p:nvSpPr>
          <p:spPr>
            <a:xfrm>
              <a:off x="3420409" y="543149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99" name="文本框 98">
              <a:extLst>
                <a:ext uri="{FF2B5EF4-FFF2-40B4-BE49-F238E27FC236}">
                  <a16:creationId xmlns:a16="http://schemas.microsoft.com/office/drawing/2014/main" id="{F4119B16-075C-47EF-859B-2DFBCCD7DD7F}"/>
                </a:ext>
              </a:extLst>
            </p:cNvPr>
            <p:cNvSpPr txBox="1"/>
            <p:nvPr/>
          </p:nvSpPr>
          <p:spPr>
            <a:xfrm>
              <a:off x="4581201" y="619056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12x12</a:t>
              </a:r>
              <a:endParaRPr lang="zh-CN" altLang="en-US" sz="900">
                <a:latin typeface="Arial" panose="020B0604020202020204" pitchFamily="34" charset="0"/>
                <a:cs typeface="Arial" panose="020B0604020202020204" pitchFamily="34" charset="0"/>
              </a:endParaRPr>
            </a:p>
          </p:txBody>
        </p:sp>
        <p:sp>
          <p:nvSpPr>
            <p:cNvPr id="100" name="文本框 99">
              <a:extLst>
                <a:ext uri="{FF2B5EF4-FFF2-40B4-BE49-F238E27FC236}">
                  <a16:creationId xmlns:a16="http://schemas.microsoft.com/office/drawing/2014/main" id="{AC191FB2-6383-4F5C-AAA0-131C7C180FBD}"/>
                </a:ext>
              </a:extLst>
            </p:cNvPr>
            <p:cNvSpPr txBox="1"/>
            <p:nvPr/>
          </p:nvSpPr>
          <p:spPr>
            <a:xfrm>
              <a:off x="2436258" y="37890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101" name="文本框 100">
              <a:extLst>
                <a:ext uri="{FF2B5EF4-FFF2-40B4-BE49-F238E27FC236}">
                  <a16:creationId xmlns:a16="http://schemas.microsoft.com/office/drawing/2014/main" id="{F06F0CC8-143B-4C68-8678-B19142689899}"/>
                </a:ext>
              </a:extLst>
            </p:cNvPr>
            <p:cNvSpPr txBox="1"/>
            <p:nvPr/>
          </p:nvSpPr>
          <p:spPr>
            <a:xfrm>
              <a:off x="3657806" y="444043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512 channels</a:t>
              </a:r>
              <a:endParaRPr lang="zh-CN" altLang="en-US" sz="900">
                <a:latin typeface="Arial" panose="020B0604020202020204" pitchFamily="34" charset="0"/>
                <a:cs typeface="Arial" panose="020B0604020202020204" pitchFamily="34" charset="0"/>
              </a:endParaRPr>
            </a:p>
          </p:txBody>
        </p:sp>
        <p:sp>
          <p:nvSpPr>
            <p:cNvPr id="102" name="文本框 101">
              <a:extLst>
                <a:ext uri="{FF2B5EF4-FFF2-40B4-BE49-F238E27FC236}">
                  <a16:creationId xmlns:a16="http://schemas.microsoft.com/office/drawing/2014/main" id="{55AD6C99-5A13-442D-8373-CF2209CB7632}"/>
                </a:ext>
              </a:extLst>
            </p:cNvPr>
            <p:cNvSpPr txBox="1"/>
            <p:nvPr/>
          </p:nvSpPr>
          <p:spPr>
            <a:xfrm>
              <a:off x="4051398" y="5409556"/>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1024 channels</a:t>
              </a:r>
              <a:endParaRPr lang="zh-CN" altLang="en-US" sz="900">
                <a:latin typeface="Arial" panose="020B060402020202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C868120F-7D50-4606-AC1F-498F446F8718}"/>
                </a:ext>
              </a:extLst>
            </p:cNvPr>
            <p:cNvSpPr txBox="1"/>
            <p:nvPr/>
          </p:nvSpPr>
          <p:spPr>
            <a:xfrm>
              <a:off x="4379038" y="5906755"/>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2048 channels</a:t>
              </a:r>
              <a:endParaRPr lang="zh-CN" altLang="en-US" sz="90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5A1A5F1E-F784-4189-89E2-CEDBE51363D3}"/>
                </a:ext>
              </a:extLst>
            </p:cNvPr>
            <p:cNvSpPr txBox="1"/>
            <p:nvPr/>
          </p:nvSpPr>
          <p:spPr>
            <a:xfrm>
              <a:off x="5524321" y="54577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105" name="文本框 104">
              <a:extLst>
                <a:ext uri="{FF2B5EF4-FFF2-40B4-BE49-F238E27FC236}">
                  <a16:creationId xmlns:a16="http://schemas.microsoft.com/office/drawing/2014/main" id="{AD260103-ECD4-40C8-81D4-C07FB8F3F54A}"/>
                </a:ext>
              </a:extLst>
            </p:cNvPr>
            <p:cNvSpPr txBox="1"/>
            <p:nvPr/>
          </p:nvSpPr>
          <p:spPr>
            <a:xfrm>
              <a:off x="6111506" y="5559082"/>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106" name="箭头: 右 105">
              <a:extLst>
                <a:ext uri="{FF2B5EF4-FFF2-40B4-BE49-F238E27FC236}">
                  <a16:creationId xmlns:a16="http://schemas.microsoft.com/office/drawing/2014/main" id="{C19F6C82-9FA5-4829-B689-CAE9C97600A9}"/>
                </a:ext>
              </a:extLst>
            </p:cNvPr>
            <p:cNvSpPr/>
            <p:nvPr/>
          </p:nvSpPr>
          <p:spPr>
            <a:xfrm rot="16200000" flipV="1">
              <a:off x="6018145" y="5177252"/>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07" name="立方体 106">
              <a:extLst>
                <a:ext uri="{FF2B5EF4-FFF2-40B4-BE49-F238E27FC236}">
                  <a16:creationId xmlns:a16="http://schemas.microsoft.com/office/drawing/2014/main" id="{80C30FB6-8A0C-471E-98F7-C150C0292814}"/>
                </a:ext>
              </a:extLst>
            </p:cNvPr>
            <p:cNvSpPr/>
            <p:nvPr/>
          </p:nvSpPr>
          <p:spPr>
            <a:xfrm flipH="1">
              <a:off x="6500580" y="4671643"/>
              <a:ext cx="509816" cy="502796"/>
            </a:xfrm>
            <a:prstGeom prst="cube">
              <a:avLst>
                <a:gd name="adj" fmla="val 1356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文本框 107">
              <a:extLst>
                <a:ext uri="{FF2B5EF4-FFF2-40B4-BE49-F238E27FC236}">
                  <a16:creationId xmlns:a16="http://schemas.microsoft.com/office/drawing/2014/main" id="{C52AD9F7-B2CD-4280-9566-B2BBBA35E76E}"/>
                </a:ext>
              </a:extLst>
            </p:cNvPr>
            <p:cNvSpPr txBox="1"/>
            <p:nvPr/>
          </p:nvSpPr>
          <p:spPr>
            <a:xfrm>
              <a:off x="6233706" y="466543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2AB0BFA3-085C-4143-9953-CD86C54DEF79}"/>
                </a:ext>
              </a:extLst>
            </p:cNvPr>
            <p:cNvSpPr txBox="1"/>
            <p:nvPr/>
          </p:nvSpPr>
          <p:spPr>
            <a:xfrm>
              <a:off x="6888681" y="476157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128 channels</a:t>
              </a:r>
              <a:endParaRPr lang="zh-CN" altLang="en-US" sz="900">
                <a:latin typeface="Arial" panose="020B0604020202020204" pitchFamily="34" charset="0"/>
                <a:cs typeface="Arial" panose="020B0604020202020204" pitchFamily="34" charset="0"/>
              </a:endParaRPr>
            </a:p>
          </p:txBody>
        </p:sp>
        <p:sp>
          <p:nvSpPr>
            <p:cNvPr id="110" name="箭头: 右 109">
              <a:extLst>
                <a:ext uri="{FF2B5EF4-FFF2-40B4-BE49-F238E27FC236}">
                  <a16:creationId xmlns:a16="http://schemas.microsoft.com/office/drawing/2014/main" id="{6C859362-87EF-4654-A25A-56E9E5CEFBA6}"/>
                </a:ext>
              </a:extLst>
            </p:cNvPr>
            <p:cNvSpPr/>
            <p:nvPr/>
          </p:nvSpPr>
          <p:spPr>
            <a:xfrm rot="16200000" flipV="1">
              <a:off x="7055544" y="4374154"/>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1" name="文本框 110">
              <a:extLst>
                <a:ext uri="{FF2B5EF4-FFF2-40B4-BE49-F238E27FC236}">
                  <a16:creationId xmlns:a16="http://schemas.microsoft.com/office/drawing/2014/main" id="{6D5D6505-C679-4079-97F6-762B7153F1E6}"/>
                </a:ext>
              </a:extLst>
            </p:cNvPr>
            <p:cNvSpPr txBox="1"/>
            <p:nvPr/>
          </p:nvSpPr>
          <p:spPr>
            <a:xfrm>
              <a:off x="7443133" y="3618524"/>
              <a:ext cx="413441" cy="673306"/>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8F1F83FB-F6C6-43B3-AF87-2C05A418A760}"/>
                </a:ext>
              </a:extLst>
            </p:cNvPr>
            <p:cNvSpPr txBox="1"/>
            <p:nvPr/>
          </p:nvSpPr>
          <p:spPr>
            <a:xfrm>
              <a:off x="8294518" y="345716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113" name="箭头: 右 112">
              <a:extLst>
                <a:ext uri="{FF2B5EF4-FFF2-40B4-BE49-F238E27FC236}">
                  <a16:creationId xmlns:a16="http://schemas.microsoft.com/office/drawing/2014/main" id="{B9FA0893-F7B3-4EC8-B92E-3EE35AA3C3FF}"/>
                </a:ext>
              </a:extLst>
            </p:cNvPr>
            <p:cNvSpPr/>
            <p:nvPr/>
          </p:nvSpPr>
          <p:spPr>
            <a:xfrm rot="16200000" flipV="1">
              <a:off x="8503051" y="3086018"/>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4" name="立方体 113">
              <a:extLst>
                <a:ext uri="{FF2B5EF4-FFF2-40B4-BE49-F238E27FC236}">
                  <a16:creationId xmlns:a16="http://schemas.microsoft.com/office/drawing/2014/main" id="{738BC2CC-2128-4D29-91C1-10483A3785B6}"/>
                </a:ext>
              </a:extLst>
            </p:cNvPr>
            <p:cNvSpPr/>
            <p:nvPr/>
          </p:nvSpPr>
          <p:spPr>
            <a:xfrm flipH="1">
              <a:off x="7746295" y="3547105"/>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立方体 114">
              <a:extLst>
                <a:ext uri="{FF2B5EF4-FFF2-40B4-BE49-F238E27FC236}">
                  <a16:creationId xmlns:a16="http://schemas.microsoft.com/office/drawing/2014/main" id="{00EABA29-2F6F-4AE8-AAFB-C730A18C4414}"/>
                </a:ext>
              </a:extLst>
            </p:cNvPr>
            <p:cNvSpPr/>
            <p:nvPr/>
          </p:nvSpPr>
          <p:spPr>
            <a:xfrm flipH="1">
              <a:off x="8414362" y="2198280"/>
              <a:ext cx="748663" cy="764861"/>
            </a:xfrm>
            <a:prstGeom prst="cube">
              <a:avLst>
                <a:gd name="adj" fmla="val 618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文本框 115">
              <a:extLst>
                <a:ext uri="{FF2B5EF4-FFF2-40B4-BE49-F238E27FC236}">
                  <a16:creationId xmlns:a16="http://schemas.microsoft.com/office/drawing/2014/main" id="{CDFF1141-1E08-4998-86D5-10EC18759A6B}"/>
                </a:ext>
              </a:extLst>
            </p:cNvPr>
            <p:cNvSpPr txBox="1"/>
            <p:nvPr/>
          </p:nvSpPr>
          <p:spPr>
            <a:xfrm>
              <a:off x="9105427" y="238863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32 channels</a:t>
              </a:r>
              <a:endParaRPr lang="zh-CN" altLang="en-US" sz="900">
                <a:latin typeface="Arial" panose="020B0604020202020204" pitchFamily="34" charset="0"/>
                <a:cs typeface="Arial" panose="020B0604020202020204" pitchFamily="34" charset="0"/>
              </a:endParaRPr>
            </a:p>
          </p:txBody>
        </p:sp>
        <p:sp>
          <p:nvSpPr>
            <p:cNvPr id="117" name="文本框 116">
              <a:extLst>
                <a:ext uri="{FF2B5EF4-FFF2-40B4-BE49-F238E27FC236}">
                  <a16:creationId xmlns:a16="http://schemas.microsoft.com/office/drawing/2014/main" id="{2D05CF50-C291-4703-A583-8EEE70B6C06E}"/>
                </a:ext>
              </a:extLst>
            </p:cNvPr>
            <p:cNvSpPr txBox="1"/>
            <p:nvPr/>
          </p:nvSpPr>
          <p:spPr>
            <a:xfrm>
              <a:off x="8155440" y="2289194"/>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118" name="箭头: 右 117">
              <a:extLst>
                <a:ext uri="{FF2B5EF4-FFF2-40B4-BE49-F238E27FC236}">
                  <a16:creationId xmlns:a16="http://schemas.microsoft.com/office/drawing/2014/main" id="{0B146029-F299-42A7-8AE2-3E218F342803}"/>
                </a:ext>
              </a:extLst>
            </p:cNvPr>
            <p:cNvSpPr/>
            <p:nvPr/>
          </p:nvSpPr>
          <p:spPr>
            <a:xfrm rot="16200000" flipV="1">
              <a:off x="8536355" y="1800031"/>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9" name="立方体 118">
              <a:extLst>
                <a:ext uri="{FF2B5EF4-FFF2-40B4-BE49-F238E27FC236}">
                  <a16:creationId xmlns:a16="http://schemas.microsoft.com/office/drawing/2014/main" id="{C34146E8-8BCD-47C0-9C97-C2344D5DC51C}"/>
                </a:ext>
              </a:extLst>
            </p:cNvPr>
            <p:cNvSpPr/>
            <p:nvPr/>
          </p:nvSpPr>
          <p:spPr>
            <a:xfrm flipH="1">
              <a:off x="10002058" y="610475"/>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文本框 119">
              <a:extLst>
                <a:ext uri="{FF2B5EF4-FFF2-40B4-BE49-F238E27FC236}">
                  <a16:creationId xmlns:a16="http://schemas.microsoft.com/office/drawing/2014/main" id="{A6232CB2-4A60-4CB9-BA3C-AA12C8BDD18A}"/>
                </a:ext>
              </a:extLst>
            </p:cNvPr>
            <p:cNvSpPr txBox="1"/>
            <p:nvPr/>
          </p:nvSpPr>
          <p:spPr>
            <a:xfrm>
              <a:off x="8176426" y="96886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86A84513-B588-456D-BFDD-D8F3BFC847D1}"/>
                </a:ext>
              </a:extLst>
            </p:cNvPr>
            <p:cNvSpPr txBox="1"/>
            <p:nvPr/>
          </p:nvSpPr>
          <p:spPr>
            <a:xfrm>
              <a:off x="8339244" y="398099"/>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16 channels</a:t>
              </a:r>
              <a:endParaRPr lang="zh-CN" altLang="en-US" sz="900">
                <a:latin typeface="Arial" panose="020B0604020202020204" pitchFamily="34" charset="0"/>
                <a:cs typeface="Arial" panose="020B0604020202020204" pitchFamily="34" charset="0"/>
              </a:endParaRPr>
            </a:p>
          </p:txBody>
        </p:sp>
        <p:sp>
          <p:nvSpPr>
            <p:cNvPr id="122" name="箭头: 右 121">
              <a:extLst>
                <a:ext uri="{FF2B5EF4-FFF2-40B4-BE49-F238E27FC236}">
                  <a16:creationId xmlns:a16="http://schemas.microsoft.com/office/drawing/2014/main" id="{CBE9F16E-64BE-4B70-A9AA-2A75056CCB3D}"/>
                </a:ext>
              </a:extLst>
            </p:cNvPr>
            <p:cNvSpPr/>
            <p:nvPr/>
          </p:nvSpPr>
          <p:spPr>
            <a:xfrm>
              <a:off x="9284967" y="1006889"/>
              <a:ext cx="562754" cy="31982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a:solidFill>
                    <a:schemeClr val="tx1"/>
                  </a:solidFill>
                  <a:latin typeface="Arial" panose="020B0604020202020204" pitchFamily="34" charset="0"/>
                  <a:cs typeface="Arial" panose="020B0604020202020204" pitchFamily="34" charset="0"/>
                </a:rPr>
                <a:t>Conv</a:t>
              </a:r>
              <a:endParaRPr lang="zh-CN" altLang="en-US" sz="500">
                <a:solidFill>
                  <a:schemeClr val="tx1"/>
                </a:solidFill>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8A2990C9-A1BC-499E-879B-3194609ABA94}"/>
                </a:ext>
              </a:extLst>
            </p:cNvPr>
            <p:cNvSpPr txBox="1"/>
            <p:nvPr/>
          </p:nvSpPr>
          <p:spPr>
            <a:xfrm>
              <a:off x="9830728" y="852112"/>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4044E443-58B0-4EB5-B190-575B8AE7220E}"/>
                </a:ext>
              </a:extLst>
            </p:cNvPr>
            <p:cNvSpPr txBox="1"/>
            <p:nvPr/>
          </p:nvSpPr>
          <p:spPr>
            <a:xfrm>
              <a:off x="10066959" y="317467"/>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125" name="箭头: 右 124">
              <a:extLst>
                <a:ext uri="{FF2B5EF4-FFF2-40B4-BE49-F238E27FC236}">
                  <a16:creationId xmlns:a16="http://schemas.microsoft.com/office/drawing/2014/main" id="{F3575AAB-BEDE-4D9A-A8BD-F69015B7938C}"/>
                </a:ext>
              </a:extLst>
            </p:cNvPr>
            <p:cNvSpPr/>
            <p:nvPr/>
          </p:nvSpPr>
          <p:spPr>
            <a:xfrm rot="5400000">
              <a:off x="2977383" y="4296929"/>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箭头: 右 125">
              <a:extLst>
                <a:ext uri="{FF2B5EF4-FFF2-40B4-BE49-F238E27FC236}">
                  <a16:creationId xmlns:a16="http://schemas.microsoft.com/office/drawing/2014/main" id="{F39E184F-3167-44EC-A21B-FC0E14CD798E}"/>
                </a:ext>
              </a:extLst>
            </p:cNvPr>
            <p:cNvSpPr/>
            <p:nvPr/>
          </p:nvSpPr>
          <p:spPr>
            <a:xfrm rot="5400000">
              <a:off x="3307788" y="5193180"/>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箭头: 右 126">
              <a:extLst>
                <a:ext uri="{FF2B5EF4-FFF2-40B4-BE49-F238E27FC236}">
                  <a16:creationId xmlns:a16="http://schemas.microsoft.com/office/drawing/2014/main" id="{FEB7BCCC-F8A3-41B9-BD4C-1FC258228DB7}"/>
                </a:ext>
              </a:extLst>
            </p:cNvPr>
            <p:cNvSpPr/>
            <p:nvPr/>
          </p:nvSpPr>
          <p:spPr>
            <a:xfrm rot="5400000">
              <a:off x="3871458" y="6011956"/>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箭头: 右 127">
              <a:extLst>
                <a:ext uri="{FF2B5EF4-FFF2-40B4-BE49-F238E27FC236}">
                  <a16:creationId xmlns:a16="http://schemas.microsoft.com/office/drawing/2014/main" id="{DC5C5599-4656-4A99-85E1-2E0DED9D16A6}"/>
                </a:ext>
              </a:extLst>
            </p:cNvPr>
            <p:cNvSpPr/>
            <p:nvPr/>
          </p:nvSpPr>
          <p:spPr>
            <a:xfrm>
              <a:off x="2494865" y="2536805"/>
              <a:ext cx="5496610" cy="1801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9" name="箭头: 右 128">
              <a:extLst>
                <a:ext uri="{FF2B5EF4-FFF2-40B4-BE49-F238E27FC236}">
                  <a16:creationId xmlns:a16="http://schemas.microsoft.com/office/drawing/2014/main" id="{9CBF4410-62C8-42F1-A888-6C861366C5C5}"/>
                </a:ext>
              </a:extLst>
            </p:cNvPr>
            <p:cNvSpPr/>
            <p:nvPr/>
          </p:nvSpPr>
          <p:spPr>
            <a:xfrm>
              <a:off x="3350530" y="3796135"/>
              <a:ext cx="4178044" cy="153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0" name="箭头: 右 129">
              <a:extLst>
                <a:ext uri="{FF2B5EF4-FFF2-40B4-BE49-F238E27FC236}">
                  <a16:creationId xmlns:a16="http://schemas.microsoft.com/office/drawing/2014/main" id="{91EEBCE9-E8D8-4E8F-B45D-2BEAEF674AC7}"/>
                </a:ext>
              </a:extLst>
            </p:cNvPr>
            <p:cNvSpPr/>
            <p:nvPr/>
          </p:nvSpPr>
          <p:spPr>
            <a:xfrm>
              <a:off x="3887051" y="4824633"/>
              <a:ext cx="2215905" cy="1463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1" name="箭头: 右 130">
              <a:extLst>
                <a:ext uri="{FF2B5EF4-FFF2-40B4-BE49-F238E27FC236}">
                  <a16:creationId xmlns:a16="http://schemas.microsoft.com/office/drawing/2014/main" id="{6BFDC8B1-B139-4C6A-8DF0-406F27990D1B}"/>
                </a:ext>
              </a:extLst>
            </p:cNvPr>
            <p:cNvSpPr/>
            <p:nvPr/>
          </p:nvSpPr>
          <p:spPr>
            <a:xfrm>
              <a:off x="4187078" y="5691537"/>
              <a:ext cx="1337243" cy="11376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箭头: 右 131">
              <a:extLst>
                <a:ext uri="{FF2B5EF4-FFF2-40B4-BE49-F238E27FC236}">
                  <a16:creationId xmlns:a16="http://schemas.microsoft.com/office/drawing/2014/main" id="{1F0B209A-CB96-44AB-9580-003FB6F1E7FD}"/>
                </a:ext>
              </a:extLst>
            </p:cNvPr>
            <p:cNvSpPr/>
            <p:nvPr/>
          </p:nvSpPr>
          <p:spPr>
            <a:xfrm>
              <a:off x="10692827" y="3941880"/>
              <a:ext cx="479304" cy="31315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3" name="箭头: 右 132">
              <a:extLst>
                <a:ext uri="{FF2B5EF4-FFF2-40B4-BE49-F238E27FC236}">
                  <a16:creationId xmlns:a16="http://schemas.microsoft.com/office/drawing/2014/main" id="{4007AD26-76C4-4CB1-B6BB-C4A70E730182}"/>
                </a:ext>
              </a:extLst>
            </p:cNvPr>
            <p:cNvSpPr/>
            <p:nvPr/>
          </p:nvSpPr>
          <p:spPr>
            <a:xfrm>
              <a:off x="10692827" y="4479014"/>
              <a:ext cx="479304" cy="3131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4" name="箭头: 右 133">
              <a:extLst>
                <a:ext uri="{FF2B5EF4-FFF2-40B4-BE49-F238E27FC236}">
                  <a16:creationId xmlns:a16="http://schemas.microsoft.com/office/drawing/2014/main" id="{7772B897-5DB1-416F-A5AC-01BD422535D8}"/>
                </a:ext>
              </a:extLst>
            </p:cNvPr>
            <p:cNvSpPr/>
            <p:nvPr/>
          </p:nvSpPr>
          <p:spPr>
            <a:xfrm rot="5400000">
              <a:off x="10763112" y="5046029"/>
              <a:ext cx="340667" cy="233259"/>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箭头: 右 134">
              <a:extLst>
                <a:ext uri="{FF2B5EF4-FFF2-40B4-BE49-F238E27FC236}">
                  <a16:creationId xmlns:a16="http://schemas.microsoft.com/office/drawing/2014/main" id="{12E668E8-D47B-4960-B0CD-01F421F71A9D}"/>
                </a:ext>
              </a:extLst>
            </p:cNvPr>
            <p:cNvSpPr/>
            <p:nvPr/>
          </p:nvSpPr>
          <p:spPr>
            <a:xfrm rot="16200000" flipV="1">
              <a:off x="5515221" y="6100704"/>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36" name="箭头: 右 135">
              <a:extLst>
                <a:ext uri="{FF2B5EF4-FFF2-40B4-BE49-F238E27FC236}">
                  <a16:creationId xmlns:a16="http://schemas.microsoft.com/office/drawing/2014/main" id="{E1187145-5C79-4BA1-BBD1-16D4B318C7EA}"/>
                </a:ext>
              </a:extLst>
            </p:cNvPr>
            <p:cNvSpPr/>
            <p:nvPr/>
          </p:nvSpPr>
          <p:spPr>
            <a:xfrm rot="16200000" flipV="1">
              <a:off x="10738734" y="5547440"/>
              <a:ext cx="436763" cy="34365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37" name="文本框 136">
              <a:extLst>
                <a:ext uri="{FF2B5EF4-FFF2-40B4-BE49-F238E27FC236}">
                  <a16:creationId xmlns:a16="http://schemas.microsoft.com/office/drawing/2014/main" id="{B7A25780-7CA8-4276-99EA-70EA228F9370}"/>
                </a:ext>
              </a:extLst>
            </p:cNvPr>
            <p:cNvSpPr txBox="1"/>
            <p:nvPr/>
          </p:nvSpPr>
          <p:spPr>
            <a:xfrm>
              <a:off x="11321307" y="3973903"/>
              <a:ext cx="1073439"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Conv 7x7</a:t>
              </a:r>
              <a:endParaRPr lang="zh-CN" altLang="en-US" sz="1200">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177917A1-4F8B-4851-9977-57D033BA86C5}"/>
                </a:ext>
              </a:extLst>
            </p:cNvPr>
            <p:cNvSpPr txBox="1"/>
            <p:nvPr/>
          </p:nvSpPr>
          <p:spPr>
            <a:xfrm>
              <a:off x="11343236" y="4506723"/>
              <a:ext cx="1004541"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MaxPool</a:t>
              </a:r>
              <a:endParaRPr lang="zh-CN" altLang="en-US" sz="120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EC6EB75-451E-47D7-A0EE-F1735158D0AC}"/>
                </a:ext>
              </a:extLst>
            </p:cNvPr>
            <p:cNvSpPr txBox="1"/>
            <p:nvPr/>
          </p:nvSpPr>
          <p:spPr>
            <a:xfrm>
              <a:off x="11343236" y="5039543"/>
              <a:ext cx="1417930"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Resnet Block</a:t>
              </a:r>
              <a:endParaRPr lang="zh-CN" altLang="en-US" sz="1200">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52CF6A5F-C774-4436-BC09-670F47188E68}"/>
                </a:ext>
              </a:extLst>
            </p:cNvPr>
            <p:cNvSpPr txBox="1"/>
            <p:nvPr/>
          </p:nvSpPr>
          <p:spPr>
            <a:xfrm>
              <a:off x="11343236" y="5545750"/>
              <a:ext cx="1293914"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Upsampling</a:t>
              </a:r>
              <a:endParaRPr lang="zh-CN" altLang="en-US" sz="1200">
                <a:latin typeface="Arial" panose="020B0604020202020204" pitchFamily="34" charset="0"/>
                <a:cs typeface="Arial" panose="020B0604020202020204" pitchFamily="34" charset="0"/>
              </a:endParaRPr>
            </a:p>
          </p:txBody>
        </p:sp>
        <p:sp>
          <p:nvSpPr>
            <p:cNvPr id="141" name="箭头: 右 140">
              <a:extLst>
                <a:ext uri="{FF2B5EF4-FFF2-40B4-BE49-F238E27FC236}">
                  <a16:creationId xmlns:a16="http://schemas.microsoft.com/office/drawing/2014/main" id="{8384CA6C-2318-4F6A-B076-C3290C162C8D}"/>
                </a:ext>
              </a:extLst>
            </p:cNvPr>
            <p:cNvSpPr/>
            <p:nvPr/>
          </p:nvSpPr>
          <p:spPr>
            <a:xfrm>
              <a:off x="10703588" y="6112367"/>
              <a:ext cx="605143" cy="27169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2" name="文本框 141">
              <a:extLst>
                <a:ext uri="{FF2B5EF4-FFF2-40B4-BE49-F238E27FC236}">
                  <a16:creationId xmlns:a16="http://schemas.microsoft.com/office/drawing/2014/main" id="{EB5DC8DD-B388-4C8A-A405-B1D479BD0B63}"/>
                </a:ext>
              </a:extLst>
            </p:cNvPr>
            <p:cNvSpPr txBox="1"/>
            <p:nvPr/>
          </p:nvSpPr>
          <p:spPr>
            <a:xfrm>
              <a:off x="11343236" y="6090478"/>
              <a:ext cx="1733065"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Skip Connection</a:t>
              </a:r>
              <a:endParaRPr lang="zh-CN" altLang="en-US" sz="1200">
                <a:latin typeface="Arial" panose="020B0604020202020204" pitchFamily="34" charset="0"/>
                <a:cs typeface="Arial" panose="020B0604020202020204" pitchFamily="34" charset="0"/>
              </a:endParaRPr>
            </a:p>
          </p:txBody>
        </p:sp>
      </p:grpSp>
      <p:sp>
        <p:nvSpPr>
          <p:cNvPr id="4" name="文本框 3">
            <a:extLst>
              <a:ext uri="{FF2B5EF4-FFF2-40B4-BE49-F238E27FC236}">
                <a16:creationId xmlns:a16="http://schemas.microsoft.com/office/drawing/2014/main" id="{D8715D7D-0148-44FF-91AA-9D6601F19ABF}"/>
              </a:ext>
            </a:extLst>
          </p:cNvPr>
          <p:cNvSpPr txBox="1"/>
          <p:nvPr/>
        </p:nvSpPr>
        <p:spPr>
          <a:xfrm>
            <a:off x="1518043" y="5285882"/>
            <a:ext cx="1043876" cy="369332"/>
          </a:xfrm>
          <a:prstGeom prst="rect">
            <a:avLst/>
          </a:prstGeom>
          <a:noFill/>
        </p:spPr>
        <p:txBody>
          <a:bodyPr wrap="none" rtlCol="0">
            <a:spAutoFit/>
          </a:bodyPr>
          <a:lstStyle/>
          <a:p>
            <a:r>
              <a:rPr lang="en-US" altLang="zh-CN"/>
              <a:t>Encoder</a:t>
            </a:r>
            <a:endParaRPr lang="zh-CN" altLang="en-US"/>
          </a:p>
        </p:txBody>
      </p:sp>
      <p:sp>
        <p:nvSpPr>
          <p:cNvPr id="143" name="矩形: 圆角 142">
            <a:extLst>
              <a:ext uri="{FF2B5EF4-FFF2-40B4-BE49-F238E27FC236}">
                <a16:creationId xmlns:a16="http://schemas.microsoft.com/office/drawing/2014/main" id="{C5D47CAB-92AA-42FB-832C-25F391BFF25A}"/>
              </a:ext>
            </a:extLst>
          </p:cNvPr>
          <p:cNvSpPr/>
          <p:nvPr/>
        </p:nvSpPr>
        <p:spPr>
          <a:xfrm>
            <a:off x="5338381" y="976220"/>
            <a:ext cx="3444329" cy="5132848"/>
          </a:xfrm>
          <a:prstGeom prst="round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文本框 143">
            <a:extLst>
              <a:ext uri="{FF2B5EF4-FFF2-40B4-BE49-F238E27FC236}">
                <a16:creationId xmlns:a16="http://schemas.microsoft.com/office/drawing/2014/main" id="{04EA1844-A3C5-4433-BE10-A282559C6C58}"/>
              </a:ext>
            </a:extLst>
          </p:cNvPr>
          <p:cNvSpPr txBox="1"/>
          <p:nvPr/>
        </p:nvSpPr>
        <p:spPr>
          <a:xfrm>
            <a:off x="7571548" y="5337251"/>
            <a:ext cx="1411811" cy="369332"/>
          </a:xfrm>
          <a:prstGeom prst="rect">
            <a:avLst/>
          </a:prstGeom>
          <a:noFill/>
        </p:spPr>
        <p:txBody>
          <a:bodyPr wrap="square" rtlCol="0">
            <a:spAutoFit/>
          </a:bodyPr>
          <a:lstStyle/>
          <a:p>
            <a:r>
              <a:rPr lang="en-US" altLang="zh-CN">
                <a:solidFill>
                  <a:srgbClr val="00B050"/>
                </a:solidFill>
              </a:rPr>
              <a:t>Decoder</a:t>
            </a:r>
            <a:endParaRPr lang="zh-CN" altLang="en-US">
              <a:solidFill>
                <a:srgbClr val="00B050"/>
              </a:solidFill>
            </a:endParaRPr>
          </a:p>
        </p:txBody>
      </p:sp>
      <p:sp>
        <p:nvSpPr>
          <p:cNvPr id="147" name="任意多边形: 形状 146">
            <a:extLst>
              <a:ext uri="{FF2B5EF4-FFF2-40B4-BE49-F238E27FC236}">
                <a16:creationId xmlns:a16="http://schemas.microsoft.com/office/drawing/2014/main" id="{7E72BED2-EF92-45ED-80A2-2353355C899B}"/>
              </a:ext>
            </a:extLst>
          </p:cNvPr>
          <p:cNvSpPr/>
          <p:nvPr/>
        </p:nvSpPr>
        <p:spPr>
          <a:xfrm>
            <a:off x="3038461" y="2134862"/>
            <a:ext cx="4379417" cy="3337078"/>
          </a:xfrm>
          <a:custGeom>
            <a:avLst/>
            <a:gdLst>
              <a:gd name="connsiteX0" fmla="*/ 281555 w 4379417"/>
              <a:gd name="connsiteY0" fmla="*/ 0 h 3104623"/>
              <a:gd name="connsiteX1" fmla="*/ 4097862 w 4379417"/>
              <a:gd name="connsiteY1" fmla="*/ 0 h 3104623"/>
              <a:gd name="connsiteX2" fmla="*/ 4379417 w 4379417"/>
              <a:gd name="connsiteY2" fmla="*/ 281555 h 3104623"/>
              <a:gd name="connsiteX3" fmla="*/ 4379417 w 4379417"/>
              <a:gd name="connsiteY3" fmla="*/ 1407742 h 3104623"/>
              <a:gd name="connsiteX4" fmla="*/ 4097862 w 4379417"/>
              <a:gd name="connsiteY4" fmla="*/ 1689297 h 3104623"/>
              <a:gd name="connsiteX5" fmla="*/ 2964518 w 4379417"/>
              <a:gd name="connsiteY5" fmla="*/ 1689297 h 3104623"/>
              <a:gd name="connsiteX6" fmla="*/ 2965282 w 4379417"/>
              <a:gd name="connsiteY6" fmla="*/ 1696881 h 3104623"/>
              <a:gd name="connsiteX7" fmla="*/ 2965282 w 4379417"/>
              <a:gd name="connsiteY7" fmla="*/ 2823068 h 3104623"/>
              <a:gd name="connsiteX8" fmla="*/ 2683727 w 4379417"/>
              <a:gd name="connsiteY8" fmla="*/ 3104623 h 3104623"/>
              <a:gd name="connsiteX9" fmla="*/ 1273577 w 4379417"/>
              <a:gd name="connsiteY9" fmla="*/ 3104623 h 3104623"/>
              <a:gd name="connsiteX10" fmla="*/ 992022 w 4379417"/>
              <a:gd name="connsiteY10" fmla="*/ 2823068 h 3104623"/>
              <a:gd name="connsiteX11" fmla="*/ 992022 w 4379417"/>
              <a:gd name="connsiteY11" fmla="*/ 1696881 h 3104623"/>
              <a:gd name="connsiteX12" fmla="*/ 992787 w 4379417"/>
              <a:gd name="connsiteY12" fmla="*/ 1689297 h 3104623"/>
              <a:gd name="connsiteX13" fmla="*/ 281555 w 4379417"/>
              <a:gd name="connsiteY13" fmla="*/ 1689297 h 3104623"/>
              <a:gd name="connsiteX14" fmla="*/ 0 w 4379417"/>
              <a:gd name="connsiteY14" fmla="*/ 1407742 h 3104623"/>
              <a:gd name="connsiteX15" fmla="*/ 0 w 4379417"/>
              <a:gd name="connsiteY15" fmla="*/ 281555 h 3104623"/>
              <a:gd name="connsiteX16" fmla="*/ 281555 w 4379417"/>
              <a:gd name="connsiteY16" fmla="*/ 0 h 310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79417" h="3104623">
                <a:moveTo>
                  <a:pt x="281555" y="0"/>
                </a:moveTo>
                <a:lnTo>
                  <a:pt x="4097862" y="0"/>
                </a:lnTo>
                <a:cubicBezTo>
                  <a:pt x="4253361" y="0"/>
                  <a:pt x="4379417" y="126056"/>
                  <a:pt x="4379417" y="281555"/>
                </a:cubicBezTo>
                <a:lnTo>
                  <a:pt x="4379417" y="1407742"/>
                </a:lnTo>
                <a:cubicBezTo>
                  <a:pt x="4379417" y="1563241"/>
                  <a:pt x="4253361" y="1689297"/>
                  <a:pt x="4097862" y="1689297"/>
                </a:cubicBezTo>
                <a:lnTo>
                  <a:pt x="2964518" y="1689297"/>
                </a:lnTo>
                <a:lnTo>
                  <a:pt x="2965282" y="1696881"/>
                </a:lnTo>
                <a:lnTo>
                  <a:pt x="2965282" y="2823068"/>
                </a:lnTo>
                <a:cubicBezTo>
                  <a:pt x="2965282" y="2978567"/>
                  <a:pt x="2839226" y="3104623"/>
                  <a:pt x="2683727" y="3104623"/>
                </a:cubicBezTo>
                <a:lnTo>
                  <a:pt x="1273577" y="3104623"/>
                </a:lnTo>
                <a:cubicBezTo>
                  <a:pt x="1118078" y="3104623"/>
                  <a:pt x="992022" y="2978567"/>
                  <a:pt x="992022" y="2823068"/>
                </a:cubicBezTo>
                <a:lnTo>
                  <a:pt x="992022" y="1696881"/>
                </a:lnTo>
                <a:lnTo>
                  <a:pt x="992787" y="1689297"/>
                </a:lnTo>
                <a:lnTo>
                  <a:pt x="281555" y="1689297"/>
                </a:lnTo>
                <a:cubicBezTo>
                  <a:pt x="126056" y="1689297"/>
                  <a:pt x="0" y="1563241"/>
                  <a:pt x="0" y="1407742"/>
                </a:cubicBezTo>
                <a:lnTo>
                  <a:pt x="0" y="281555"/>
                </a:lnTo>
                <a:cubicBezTo>
                  <a:pt x="0" y="126056"/>
                  <a:pt x="126056" y="0"/>
                  <a:pt x="281555" y="0"/>
                </a:cubicBezTo>
                <a:close/>
              </a:path>
            </a:pathLst>
          </a:cu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7030A0"/>
              </a:solidFill>
            </a:endParaRPr>
          </a:p>
        </p:txBody>
      </p:sp>
      <p:sp>
        <p:nvSpPr>
          <p:cNvPr id="148" name="文本框 147">
            <a:extLst>
              <a:ext uri="{FF2B5EF4-FFF2-40B4-BE49-F238E27FC236}">
                <a16:creationId xmlns:a16="http://schemas.microsoft.com/office/drawing/2014/main" id="{9EE1B3A2-2C61-4C91-BF56-EAC1CACF8BEF}"/>
              </a:ext>
            </a:extLst>
          </p:cNvPr>
          <p:cNvSpPr txBox="1"/>
          <p:nvPr/>
        </p:nvSpPr>
        <p:spPr>
          <a:xfrm>
            <a:off x="4164954" y="2292843"/>
            <a:ext cx="1864613" cy="369332"/>
          </a:xfrm>
          <a:prstGeom prst="rect">
            <a:avLst/>
          </a:prstGeom>
          <a:noFill/>
          <a:ln>
            <a:noFill/>
          </a:ln>
        </p:spPr>
        <p:txBody>
          <a:bodyPr wrap="none" rtlCol="0">
            <a:spAutoFit/>
          </a:bodyPr>
          <a:lstStyle/>
          <a:p>
            <a:r>
              <a:rPr lang="en-US" altLang="zh-CN">
                <a:solidFill>
                  <a:srgbClr val="7030A0"/>
                </a:solidFill>
              </a:rPr>
              <a:t>Skip Connection</a:t>
            </a:r>
            <a:endParaRPr lang="zh-CN" altLang="en-US">
              <a:solidFill>
                <a:srgbClr val="7030A0"/>
              </a:solidFill>
            </a:endParaRPr>
          </a:p>
        </p:txBody>
      </p:sp>
      <p:pic>
        <p:nvPicPr>
          <p:cNvPr id="149" name="Picture 16">
            <a:extLst>
              <a:ext uri="{FF2B5EF4-FFF2-40B4-BE49-F238E27FC236}">
                <a16:creationId xmlns:a16="http://schemas.microsoft.com/office/drawing/2014/main" id="{69B8C5EA-5F74-454D-8680-6CFB79B330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22" y="1611623"/>
            <a:ext cx="787189" cy="787189"/>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50" name="Picture 22">
            <a:extLst>
              <a:ext uri="{FF2B5EF4-FFF2-40B4-BE49-F238E27FC236}">
                <a16:creationId xmlns:a16="http://schemas.microsoft.com/office/drawing/2014/main" id="{FBF1E244-9659-434B-AE6D-755A569373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342" y="1289542"/>
            <a:ext cx="755444" cy="75544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grpSp>
        <p:nvGrpSpPr>
          <p:cNvPr id="5" name="组合 4">
            <a:extLst>
              <a:ext uri="{FF2B5EF4-FFF2-40B4-BE49-F238E27FC236}">
                <a16:creationId xmlns:a16="http://schemas.microsoft.com/office/drawing/2014/main" id="{9915881C-50DA-433C-A763-A4C5BC053F8F}"/>
              </a:ext>
            </a:extLst>
          </p:cNvPr>
          <p:cNvGrpSpPr/>
          <p:nvPr/>
        </p:nvGrpSpPr>
        <p:grpSpPr>
          <a:xfrm>
            <a:off x="11854" y="1155346"/>
            <a:ext cx="1317323" cy="1662118"/>
            <a:chOff x="2431831" y="1181101"/>
            <a:chExt cx="1317323" cy="1662118"/>
          </a:xfrm>
        </p:grpSpPr>
        <p:sp>
          <p:nvSpPr>
            <p:cNvPr id="154" name="矩形 153">
              <a:extLst>
                <a:ext uri="{FF2B5EF4-FFF2-40B4-BE49-F238E27FC236}">
                  <a16:creationId xmlns:a16="http://schemas.microsoft.com/office/drawing/2014/main" id="{119C76FD-4330-465B-BD76-A6321D71F5F8}"/>
                </a:ext>
              </a:extLst>
            </p:cNvPr>
            <p:cNvSpPr/>
            <p:nvPr/>
          </p:nvSpPr>
          <p:spPr>
            <a:xfrm>
              <a:off x="2683464" y="1815779"/>
              <a:ext cx="568937" cy="569096"/>
            </a:xfrm>
            <a:prstGeom prst="rect">
              <a:avLst/>
            </a:prstGeom>
            <a:blipFill>
              <a:blip r:embed="rId5"/>
              <a:stretch>
                <a:fillRect/>
              </a:stretch>
            </a:blipFill>
            <a:ln w="12700" cap="flat" cmpd="sng" algn="ctr">
              <a:noFill/>
              <a:prstDash val="solid"/>
              <a:miter lim="800000"/>
            </a:ln>
            <a:effectLst/>
            <a:scene3d>
              <a:camera prst="isometricTopUp"/>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155" name="立方体 154">
              <a:extLst>
                <a:ext uri="{FF2B5EF4-FFF2-40B4-BE49-F238E27FC236}">
                  <a16:creationId xmlns:a16="http://schemas.microsoft.com/office/drawing/2014/main" id="{140223AD-FEB1-4471-8594-0C044458C522}"/>
                </a:ext>
              </a:extLst>
            </p:cNvPr>
            <p:cNvSpPr>
              <a:spLocks noChangeAspect="1"/>
            </p:cNvSpPr>
            <p:nvPr/>
          </p:nvSpPr>
          <p:spPr>
            <a:xfrm>
              <a:off x="2431831" y="1181101"/>
              <a:ext cx="1059419" cy="1662118"/>
            </a:xfrm>
            <a:prstGeom prst="cube">
              <a:avLst>
                <a:gd name="adj" fmla="val 52599"/>
              </a:avLst>
            </a:prstGeom>
            <a:solidFill>
              <a:srgbClr val="92D05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156" name="文本框 155">
              <a:extLst>
                <a:ext uri="{FF2B5EF4-FFF2-40B4-BE49-F238E27FC236}">
                  <a16:creationId xmlns:a16="http://schemas.microsoft.com/office/drawing/2014/main" id="{5305A84C-58CF-4AE8-8361-14B3D31E3378}"/>
                </a:ext>
              </a:extLst>
            </p:cNvPr>
            <p:cNvSpPr txBox="1"/>
            <p:nvPr/>
          </p:nvSpPr>
          <p:spPr>
            <a:xfrm rot="1823389">
              <a:off x="2995207" y="1330474"/>
              <a:ext cx="75394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Axial</a:t>
              </a:r>
              <a:endParaRPr lang="zh-CN" altLang="en-US" sz="1000">
                <a:solidFill>
                  <a:prstClr val="black"/>
                </a:solidFill>
                <a:latin typeface="Calibri" panose="020F0502020204030204"/>
                <a:ea typeface="等线" panose="02010600030101010101" pitchFamily="2" charset="-122"/>
              </a:endParaRPr>
            </a:p>
          </p:txBody>
        </p:sp>
      </p:grpSp>
    </p:spTree>
    <p:extLst>
      <p:ext uri="{BB962C8B-B14F-4D97-AF65-F5344CB8AC3E}">
        <p14:creationId xmlns:p14="http://schemas.microsoft.com/office/powerpoint/2010/main" val="1792556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1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4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48"/>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P spid="143" grpId="0" animBg="1"/>
      <p:bldP spid="143" grpId="1" animBg="1"/>
      <p:bldP spid="144" grpId="0"/>
      <p:bldP spid="144" grpId="1"/>
      <p:bldP spid="147" grpId="0" animBg="1"/>
      <p:bldP spid="147" grpId="1" animBg="1"/>
      <p:bldP spid="148" grpId="0" animBg="1"/>
      <p:bldP spid="14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
          </p:nvPr>
        </p:nvSpPr>
        <p:spPr>
          <a:xfrm>
            <a:off x="576000" y="1847699"/>
            <a:ext cx="10739700" cy="3162602"/>
          </a:xfrm>
        </p:spPr>
        <p:txBody>
          <a:bodyPr>
            <a:normAutofit/>
          </a:bodyPr>
          <a:lstStyle/>
          <a:p>
            <a:r>
              <a:rPr lang="en-US" sz="3200"/>
              <a:t>Proposes an </a:t>
            </a:r>
            <a:r>
              <a:rPr lang="en-US" sz="3200" b="1"/>
              <a:t>automatic fibula segmentation</a:t>
            </a:r>
            <a:r>
              <a:rPr lang="en-US" sz="3200"/>
              <a:t> approach in CT scans</a:t>
            </a:r>
          </a:p>
          <a:p>
            <a:endParaRPr lang="en-US" sz="3200"/>
          </a:p>
        </p:txBody>
      </p:sp>
      <p:sp>
        <p:nvSpPr>
          <p:cNvPr id="19" name="Title 1"/>
          <p:cNvSpPr>
            <a:spLocks noGrp="1"/>
          </p:cNvSpPr>
          <p:nvPr>
            <p:ph type="title"/>
          </p:nvPr>
        </p:nvSpPr>
        <p:spPr>
          <a:xfrm>
            <a:off x="576000" y="301681"/>
            <a:ext cx="11041200" cy="850464"/>
          </a:xfrm>
        </p:spPr>
        <p:txBody>
          <a:bodyPr>
            <a:normAutofit/>
          </a:bodyPr>
          <a:lstStyle/>
          <a:p>
            <a:r>
              <a:rPr lang="nl-BE" sz="3200"/>
              <a:t>Subject of master thesis</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5" name="Picture 2">
            <a:extLst>
              <a:ext uri="{FF2B5EF4-FFF2-40B4-BE49-F238E27FC236}">
                <a16:creationId xmlns:a16="http://schemas.microsoft.com/office/drawing/2014/main" id="{3B98D6BB-2DA6-41E8-9300-7A2F4B9D9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1580" y="2911088"/>
            <a:ext cx="3048540" cy="3048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1823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222768"/>
            <a:ext cx="11041200" cy="850464"/>
          </a:xfrm>
        </p:spPr>
        <p:txBody>
          <a:bodyPr>
            <a:normAutofit/>
          </a:bodyPr>
          <a:lstStyle/>
          <a:p>
            <a:r>
              <a:rPr lang="nl-NL" sz="3200"/>
              <a:t>Single-planar segmentation model: Res-Net block</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6" name="矩形: 圆角 5">
            <a:extLst>
              <a:ext uri="{FF2B5EF4-FFF2-40B4-BE49-F238E27FC236}">
                <a16:creationId xmlns:a16="http://schemas.microsoft.com/office/drawing/2014/main" id="{9EFF0F24-C60E-4948-A6E1-4F8F18B86AF9}"/>
              </a:ext>
            </a:extLst>
          </p:cNvPr>
          <p:cNvSpPr/>
          <p:nvPr/>
        </p:nvSpPr>
        <p:spPr>
          <a:xfrm>
            <a:off x="9079974" y="4622218"/>
            <a:ext cx="2537226" cy="499728"/>
          </a:xfrm>
          <a:prstGeom prst="round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B9A286CD-A533-4E1D-A16A-BA2BCB048AA6}"/>
              </a:ext>
            </a:extLst>
          </p:cNvPr>
          <p:cNvGrpSpPr/>
          <p:nvPr/>
        </p:nvGrpSpPr>
        <p:grpSpPr>
          <a:xfrm>
            <a:off x="1518043" y="1092320"/>
            <a:ext cx="9888953" cy="4997216"/>
            <a:chOff x="463043" y="317467"/>
            <a:chExt cx="12651419" cy="6393180"/>
          </a:xfrm>
        </p:grpSpPr>
        <p:sp>
          <p:nvSpPr>
            <p:cNvPr id="77" name="矩形: 圆角 76">
              <a:extLst>
                <a:ext uri="{FF2B5EF4-FFF2-40B4-BE49-F238E27FC236}">
                  <a16:creationId xmlns:a16="http://schemas.microsoft.com/office/drawing/2014/main" id="{C01CAA88-7E16-463F-95B0-A5D4E1580CFC}"/>
                </a:ext>
              </a:extLst>
            </p:cNvPr>
            <p:cNvSpPr/>
            <p:nvPr/>
          </p:nvSpPr>
          <p:spPr>
            <a:xfrm>
              <a:off x="10345573" y="3828546"/>
              <a:ext cx="2768889" cy="274659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8" name="立方体 77">
              <a:extLst>
                <a:ext uri="{FF2B5EF4-FFF2-40B4-BE49-F238E27FC236}">
                  <a16:creationId xmlns:a16="http://schemas.microsoft.com/office/drawing/2014/main" id="{BC5DAFB8-0ED9-412E-83F0-50DB5326F189}"/>
                </a:ext>
              </a:extLst>
            </p:cNvPr>
            <p:cNvSpPr/>
            <p:nvPr/>
          </p:nvSpPr>
          <p:spPr>
            <a:xfrm flipH="1">
              <a:off x="675136" y="863820"/>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9" name="立方体 78">
              <a:extLst>
                <a:ext uri="{FF2B5EF4-FFF2-40B4-BE49-F238E27FC236}">
                  <a16:creationId xmlns:a16="http://schemas.microsoft.com/office/drawing/2014/main" id="{70F9A1A9-6ABD-47C5-AA43-F69020C02F57}"/>
                </a:ext>
              </a:extLst>
            </p:cNvPr>
            <p:cNvSpPr/>
            <p:nvPr/>
          </p:nvSpPr>
          <p:spPr>
            <a:xfrm flipH="1">
              <a:off x="1356364" y="2002011"/>
              <a:ext cx="748663" cy="764861"/>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0" name="立方体 79">
              <a:extLst>
                <a:ext uri="{FF2B5EF4-FFF2-40B4-BE49-F238E27FC236}">
                  <a16:creationId xmlns:a16="http://schemas.microsoft.com/office/drawing/2014/main" id="{973AFF95-519E-457E-B542-A382FC70F6E8}"/>
                </a:ext>
              </a:extLst>
            </p:cNvPr>
            <p:cNvSpPr/>
            <p:nvPr/>
          </p:nvSpPr>
          <p:spPr>
            <a:xfrm flipH="1">
              <a:off x="2674252" y="3749696"/>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1" name="立方体 80">
              <a:extLst>
                <a:ext uri="{FF2B5EF4-FFF2-40B4-BE49-F238E27FC236}">
                  <a16:creationId xmlns:a16="http://schemas.microsoft.com/office/drawing/2014/main" id="{AC5CD016-BAFC-4FA7-BF36-40BD95EB9E97}"/>
                </a:ext>
              </a:extLst>
            </p:cNvPr>
            <p:cNvSpPr/>
            <p:nvPr/>
          </p:nvSpPr>
          <p:spPr>
            <a:xfrm flipH="1">
              <a:off x="3687773" y="5476193"/>
              <a:ext cx="410032" cy="412600"/>
            </a:xfrm>
            <a:prstGeom prst="cube">
              <a:avLst>
                <a:gd name="adj" fmla="val 3563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2" name="立方体 81">
              <a:extLst>
                <a:ext uri="{FF2B5EF4-FFF2-40B4-BE49-F238E27FC236}">
                  <a16:creationId xmlns:a16="http://schemas.microsoft.com/office/drawing/2014/main" id="{331E8FFA-266E-4871-9F45-70B2E117EA4A}"/>
                </a:ext>
              </a:extLst>
            </p:cNvPr>
            <p:cNvSpPr/>
            <p:nvPr/>
          </p:nvSpPr>
          <p:spPr>
            <a:xfrm flipH="1">
              <a:off x="4892637" y="6289701"/>
              <a:ext cx="250915" cy="259142"/>
            </a:xfrm>
            <a:prstGeom prst="cube">
              <a:avLst>
                <a:gd name="adj" fmla="val 4044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3" name="立方体 82">
              <a:extLst>
                <a:ext uri="{FF2B5EF4-FFF2-40B4-BE49-F238E27FC236}">
                  <a16:creationId xmlns:a16="http://schemas.microsoft.com/office/drawing/2014/main" id="{9A0F8958-35B8-406E-B0CB-E837EEAEBFD8}"/>
                </a:ext>
              </a:extLst>
            </p:cNvPr>
            <p:cNvSpPr/>
            <p:nvPr/>
          </p:nvSpPr>
          <p:spPr>
            <a:xfrm flipH="1">
              <a:off x="3215327" y="4515217"/>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4" name="立方体 83">
              <a:extLst>
                <a:ext uri="{FF2B5EF4-FFF2-40B4-BE49-F238E27FC236}">
                  <a16:creationId xmlns:a16="http://schemas.microsoft.com/office/drawing/2014/main" id="{10973A9F-A3A8-48F4-939F-B6C45E544055}"/>
                </a:ext>
              </a:extLst>
            </p:cNvPr>
            <p:cNvSpPr/>
            <p:nvPr/>
          </p:nvSpPr>
          <p:spPr>
            <a:xfrm flipH="1">
              <a:off x="8355648" y="725458"/>
              <a:ext cx="914143" cy="925783"/>
            </a:xfrm>
            <a:prstGeom prst="cube">
              <a:avLst>
                <a:gd name="adj" fmla="val 55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5" name="立方体 84">
              <a:extLst>
                <a:ext uri="{FF2B5EF4-FFF2-40B4-BE49-F238E27FC236}">
                  <a16:creationId xmlns:a16="http://schemas.microsoft.com/office/drawing/2014/main" id="{1C40D0EA-D053-4472-8A2B-968227EBAB87}"/>
                </a:ext>
              </a:extLst>
            </p:cNvPr>
            <p:cNvSpPr/>
            <p:nvPr/>
          </p:nvSpPr>
          <p:spPr>
            <a:xfrm flipH="1">
              <a:off x="5875106" y="5526542"/>
              <a:ext cx="338554" cy="412600"/>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6" name="箭头: 右 85">
              <a:extLst>
                <a:ext uri="{FF2B5EF4-FFF2-40B4-BE49-F238E27FC236}">
                  <a16:creationId xmlns:a16="http://schemas.microsoft.com/office/drawing/2014/main" id="{4B771923-0A88-4B9F-A1C4-0D34A4929A21}"/>
                </a:ext>
              </a:extLst>
            </p:cNvPr>
            <p:cNvSpPr/>
            <p:nvPr/>
          </p:nvSpPr>
          <p:spPr>
            <a:xfrm>
              <a:off x="1444186" y="1632850"/>
              <a:ext cx="446063" cy="31982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7" name="箭头: 右 86">
              <a:extLst>
                <a:ext uri="{FF2B5EF4-FFF2-40B4-BE49-F238E27FC236}">
                  <a16:creationId xmlns:a16="http://schemas.microsoft.com/office/drawing/2014/main" id="{94B704A8-E1B2-42AF-B93B-4A68942CC716}"/>
                </a:ext>
              </a:extLst>
            </p:cNvPr>
            <p:cNvSpPr/>
            <p:nvPr/>
          </p:nvSpPr>
          <p:spPr>
            <a:xfrm>
              <a:off x="1843994" y="2696457"/>
              <a:ext cx="446063" cy="31982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8" name="箭头: 右 87">
              <a:extLst>
                <a:ext uri="{FF2B5EF4-FFF2-40B4-BE49-F238E27FC236}">
                  <a16:creationId xmlns:a16="http://schemas.microsoft.com/office/drawing/2014/main" id="{25FBF4AD-D022-4C79-A1DC-746EB3A37281}"/>
                </a:ext>
              </a:extLst>
            </p:cNvPr>
            <p:cNvSpPr/>
            <p:nvPr/>
          </p:nvSpPr>
          <p:spPr>
            <a:xfrm rot="5400000">
              <a:off x="2528900" y="3546045"/>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9" name="文本框 88">
              <a:extLst>
                <a:ext uri="{FF2B5EF4-FFF2-40B4-BE49-F238E27FC236}">
                  <a16:creationId xmlns:a16="http://schemas.microsoft.com/office/drawing/2014/main" id="{63BFB83C-F1A7-4EE7-BE26-A5D8ABA67778}"/>
                </a:ext>
              </a:extLst>
            </p:cNvPr>
            <p:cNvSpPr txBox="1"/>
            <p:nvPr/>
          </p:nvSpPr>
          <p:spPr>
            <a:xfrm>
              <a:off x="463043" y="113648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90" name="文本框 89">
              <a:extLst>
                <a:ext uri="{FF2B5EF4-FFF2-40B4-BE49-F238E27FC236}">
                  <a16:creationId xmlns:a16="http://schemas.microsoft.com/office/drawing/2014/main" id="{43657A0E-23C9-4EBC-A572-F0681FA3B32C}"/>
                </a:ext>
              </a:extLst>
            </p:cNvPr>
            <p:cNvSpPr txBox="1"/>
            <p:nvPr/>
          </p:nvSpPr>
          <p:spPr>
            <a:xfrm>
              <a:off x="694894" y="527989"/>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91" name="文本框 90">
              <a:extLst>
                <a:ext uri="{FF2B5EF4-FFF2-40B4-BE49-F238E27FC236}">
                  <a16:creationId xmlns:a16="http://schemas.microsoft.com/office/drawing/2014/main" id="{93C94895-4D19-41D1-893C-0407212F9050}"/>
                </a:ext>
              </a:extLst>
            </p:cNvPr>
            <p:cNvSpPr txBox="1"/>
            <p:nvPr/>
          </p:nvSpPr>
          <p:spPr>
            <a:xfrm>
              <a:off x="1141244" y="2093780"/>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92" name="文本框 91">
              <a:extLst>
                <a:ext uri="{FF2B5EF4-FFF2-40B4-BE49-F238E27FC236}">
                  <a16:creationId xmlns:a16="http://schemas.microsoft.com/office/drawing/2014/main" id="{D3D5C43C-7BAF-4773-BE14-6C2040297EFD}"/>
                </a:ext>
              </a:extLst>
            </p:cNvPr>
            <p:cNvSpPr txBox="1"/>
            <p:nvPr/>
          </p:nvSpPr>
          <p:spPr>
            <a:xfrm>
              <a:off x="1847082" y="3158735"/>
              <a:ext cx="590630" cy="450282"/>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93" name="立方体 92">
              <a:extLst>
                <a:ext uri="{FF2B5EF4-FFF2-40B4-BE49-F238E27FC236}">
                  <a16:creationId xmlns:a16="http://schemas.microsoft.com/office/drawing/2014/main" id="{10DED5C4-9EAC-4FE5-BEF7-8BF13EE1F4C2}"/>
                </a:ext>
              </a:extLst>
            </p:cNvPr>
            <p:cNvSpPr/>
            <p:nvPr/>
          </p:nvSpPr>
          <p:spPr>
            <a:xfrm flipH="1">
              <a:off x="2080821" y="2921880"/>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4" name="文本框 93">
              <a:extLst>
                <a:ext uri="{FF2B5EF4-FFF2-40B4-BE49-F238E27FC236}">
                  <a16:creationId xmlns:a16="http://schemas.microsoft.com/office/drawing/2014/main" id="{18C524E6-01E6-4DEC-A347-9B23FC8B74F5}"/>
                </a:ext>
              </a:extLst>
            </p:cNvPr>
            <p:cNvSpPr txBox="1"/>
            <p:nvPr/>
          </p:nvSpPr>
          <p:spPr>
            <a:xfrm>
              <a:off x="1968529" y="2157600"/>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95" name="文本框 94">
              <a:extLst>
                <a:ext uri="{FF2B5EF4-FFF2-40B4-BE49-F238E27FC236}">
                  <a16:creationId xmlns:a16="http://schemas.microsoft.com/office/drawing/2014/main" id="{2370C130-9CC5-4814-8D17-3D730F0EC37B}"/>
                </a:ext>
              </a:extLst>
            </p:cNvPr>
            <p:cNvSpPr txBox="1"/>
            <p:nvPr/>
          </p:nvSpPr>
          <p:spPr>
            <a:xfrm>
              <a:off x="2595168" y="3022898"/>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96" name="文本框 95">
              <a:extLst>
                <a:ext uri="{FF2B5EF4-FFF2-40B4-BE49-F238E27FC236}">
                  <a16:creationId xmlns:a16="http://schemas.microsoft.com/office/drawing/2014/main" id="{27378907-3345-4D81-8ABF-B35AF2562802}"/>
                </a:ext>
              </a:extLst>
            </p:cNvPr>
            <p:cNvSpPr txBox="1"/>
            <p:nvPr/>
          </p:nvSpPr>
          <p:spPr>
            <a:xfrm>
              <a:off x="2995277" y="3515408"/>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97" name="文本框 96">
              <a:extLst>
                <a:ext uri="{FF2B5EF4-FFF2-40B4-BE49-F238E27FC236}">
                  <a16:creationId xmlns:a16="http://schemas.microsoft.com/office/drawing/2014/main" id="{13B2F483-14D8-4FED-B0EC-226DE70FC4F2}"/>
                </a:ext>
              </a:extLst>
            </p:cNvPr>
            <p:cNvSpPr txBox="1"/>
            <p:nvPr/>
          </p:nvSpPr>
          <p:spPr>
            <a:xfrm>
              <a:off x="2932102" y="457445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98" name="文本框 97">
              <a:extLst>
                <a:ext uri="{FF2B5EF4-FFF2-40B4-BE49-F238E27FC236}">
                  <a16:creationId xmlns:a16="http://schemas.microsoft.com/office/drawing/2014/main" id="{F7CB37BA-F208-45AF-8EE6-34A3AF93CCB3}"/>
                </a:ext>
              </a:extLst>
            </p:cNvPr>
            <p:cNvSpPr txBox="1"/>
            <p:nvPr/>
          </p:nvSpPr>
          <p:spPr>
            <a:xfrm>
              <a:off x="3420409" y="543149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99" name="文本框 98">
              <a:extLst>
                <a:ext uri="{FF2B5EF4-FFF2-40B4-BE49-F238E27FC236}">
                  <a16:creationId xmlns:a16="http://schemas.microsoft.com/office/drawing/2014/main" id="{F4119B16-075C-47EF-859B-2DFBCCD7DD7F}"/>
                </a:ext>
              </a:extLst>
            </p:cNvPr>
            <p:cNvSpPr txBox="1"/>
            <p:nvPr/>
          </p:nvSpPr>
          <p:spPr>
            <a:xfrm>
              <a:off x="4581201" y="619056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12x12</a:t>
              </a:r>
              <a:endParaRPr lang="zh-CN" altLang="en-US" sz="900">
                <a:latin typeface="Arial" panose="020B0604020202020204" pitchFamily="34" charset="0"/>
                <a:cs typeface="Arial" panose="020B0604020202020204" pitchFamily="34" charset="0"/>
              </a:endParaRPr>
            </a:p>
          </p:txBody>
        </p:sp>
        <p:sp>
          <p:nvSpPr>
            <p:cNvPr id="100" name="文本框 99">
              <a:extLst>
                <a:ext uri="{FF2B5EF4-FFF2-40B4-BE49-F238E27FC236}">
                  <a16:creationId xmlns:a16="http://schemas.microsoft.com/office/drawing/2014/main" id="{AC191FB2-6383-4F5C-AAA0-131C7C180FBD}"/>
                </a:ext>
              </a:extLst>
            </p:cNvPr>
            <p:cNvSpPr txBox="1"/>
            <p:nvPr/>
          </p:nvSpPr>
          <p:spPr>
            <a:xfrm>
              <a:off x="2436258" y="37890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101" name="文本框 100">
              <a:extLst>
                <a:ext uri="{FF2B5EF4-FFF2-40B4-BE49-F238E27FC236}">
                  <a16:creationId xmlns:a16="http://schemas.microsoft.com/office/drawing/2014/main" id="{F06F0CC8-143B-4C68-8678-B19142689899}"/>
                </a:ext>
              </a:extLst>
            </p:cNvPr>
            <p:cNvSpPr txBox="1"/>
            <p:nvPr/>
          </p:nvSpPr>
          <p:spPr>
            <a:xfrm>
              <a:off x="3657806" y="444043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512 channels</a:t>
              </a:r>
              <a:endParaRPr lang="zh-CN" altLang="en-US" sz="900">
                <a:latin typeface="Arial" panose="020B0604020202020204" pitchFamily="34" charset="0"/>
                <a:cs typeface="Arial" panose="020B0604020202020204" pitchFamily="34" charset="0"/>
              </a:endParaRPr>
            </a:p>
          </p:txBody>
        </p:sp>
        <p:sp>
          <p:nvSpPr>
            <p:cNvPr id="102" name="文本框 101">
              <a:extLst>
                <a:ext uri="{FF2B5EF4-FFF2-40B4-BE49-F238E27FC236}">
                  <a16:creationId xmlns:a16="http://schemas.microsoft.com/office/drawing/2014/main" id="{55AD6C99-5A13-442D-8373-CF2209CB7632}"/>
                </a:ext>
              </a:extLst>
            </p:cNvPr>
            <p:cNvSpPr txBox="1"/>
            <p:nvPr/>
          </p:nvSpPr>
          <p:spPr>
            <a:xfrm>
              <a:off x="4051398" y="5409556"/>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1024 channels</a:t>
              </a:r>
              <a:endParaRPr lang="zh-CN" altLang="en-US" sz="900">
                <a:latin typeface="Arial" panose="020B0604020202020204" pitchFamily="34" charset="0"/>
                <a:cs typeface="Arial" panose="020B0604020202020204" pitchFamily="34" charset="0"/>
              </a:endParaRPr>
            </a:p>
          </p:txBody>
        </p:sp>
        <p:sp>
          <p:nvSpPr>
            <p:cNvPr id="103" name="文本框 102">
              <a:extLst>
                <a:ext uri="{FF2B5EF4-FFF2-40B4-BE49-F238E27FC236}">
                  <a16:creationId xmlns:a16="http://schemas.microsoft.com/office/drawing/2014/main" id="{C868120F-7D50-4606-AC1F-498F446F8718}"/>
                </a:ext>
              </a:extLst>
            </p:cNvPr>
            <p:cNvSpPr txBox="1"/>
            <p:nvPr/>
          </p:nvSpPr>
          <p:spPr>
            <a:xfrm>
              <a:off x="4379038" y="5906755"/>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2048 channels</a:t>
              </a:r>
              <a:endParaRPr lang="zh-CN" altLang="en-US" sz="900">
                <a:latin typeface="Arial" panose="020B0604020202020204" pitchFamily="34" charset="0"/>
                <a:cs typeface="Arial" panose="020B0604020202020204" pitchFamily="34" charset="0"/>
              </a:endParaRPr>
            </a:p>
          </p:txBody>
        </p:sp>
        <p:sp>
          <p:nvSpPr>
            <p:cNvPr id="104" name="文本框 103">
              <a:extLst>
                <a:ext uri="{FF2B5EF4-FFF2-40B4-BE49-F238E27FC236}">
                  <a16:creationId xmlns:a16="http://schemas.microsoft.com/office/drawing/2014/main" id="{5A1A5F1E-F784-4189-89E2-CEDBE51363D3}"/>
                </a:ext>
              </a:extLst>
            </p:cNvPr>
            <p:cNvSpPr txBox="1"/>
            <p:nvPr/>
          </p:nvSpPr>
          <p:spPr>
            <a:xfrm>
              <a:off x="5524321" y="54577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105" name="文本框 104">
              <a:extLst>
                <a:ext uri="{FF2B5EF4-FFF2-40B4-BE49-F238E27FC236}">
                  <a16:creationId xmlns:a16="http://schemas.microsoft.com/office/drawing/2014/main" id="{AD260103-ECD4-40C8-81D4-C07FB8F3F54A}"/>
                </a:ext>
              </a:extLst>
            </p:cNvPr>
            <p:cNvSpPr txBox="1"/>
            <p:nvPr/>
          </p:nvSpPr>
          <p:spPr>
            <a:xfrm>
              <a:off x="6111506" y="5559082"/>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106" name="箭头: 右 105">
              <a:extLst>
                <a:ext uri="{FF2B5EF4-FFF2-40B4-BE49-F238E27FC236}">
                  <a16:creationId xmlns:a16="http://schemas.microsoft.com/office/drawing/2014/main" id="{C19F6C82-9FA5-4829-B689-CAE9C97600A9}"/>
                </a:ext>
              </a:extLst>
            </p:cNvPr>
            <p:cNvSpPr/>
            <p:nvPr/>
          </p:nvSpPr>
          <p:spPr>
            <a:xfrm rot="16200000" flipV="1">
              <a:off x="6018145" y="5177252"/>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07" name="立方体 106">
              <a:extLst>
                <a:ext uri="{FF2B5EF4-FFF2-40B4-BE49-F238E27FC236}">
                  <a16:creationId xmlns:a16="http://schemas.microsoft.com/office/drawing/2014/main" id="{80C30FB6-8A0C-471E-98F7-C150C0292814}"/>
                </a:ext>
              </a:extLst>
            </p:cNvPr>
            <p:cNvSpPr/>
            <p:nvPr/>
          </p:nvSpPr>
          <p:spPr>
            <a:xfrm flipH="1">
              <a:off x="6500580" y="4671643"/>
              <a:ext cx="509816" cy="502796"/>
            </a:xfrm>
            <a:prstGeom prst="cube">
              <a:avLst>
                <a:gd name="adj" fmla="val 1356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8" name="文本框 107">
              <a:extLst>
                <a:ext uri="{FF2B5EF4-FFF2-40B4-BE49-F238E27FC236}">
                  <a16:creationId xmlns:a16="http://schemas.microsoft.com/office/drawing/2014/main" id="{C52AD9F7-B2CD-4280-9566-B2BBBA35E76E}"/>
                </a:ext>
              </a:extLst>
            </p:cNvPr>
            <p:cNvSpPr txBox="1"/>
            <p:nvPr/>
          </p:nvSpPr>
          <p:spPr>
            <a:xfrm>
              <a:off x="6233706" y="466543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109" name="文本框 108">
              <a:extLst>
                <a:ext uri="{FF2B5EF4-FFF2-40B4-BE49-F238E27FC236}">
                  <a16:creationId xmlns:a16="http://schemas.microsoft.com/office/drawing/2014/main" id="{2AB0BFA3-085C-4143-9953-CD86C54DEF79}"/>
                </a:ext>
              </a:extLst>
            </p:cNvPr>
            <p:cNvSpPr txBox="1"/>
            <p:nvPr/>
          </p:nvSpPr>
          <p:spPr>
            <a:xfrm>
              <a:off x="6888681" y="476157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128 channels</a:t>
              </a:r>
              <a:endParaRPr lang="zh-CN" altLang="en-US" sz="900">
                <a:latin typeface="Arial" panose="020B0604020202020204" pitchFamily="34" charset="0"/>
                <a:cs typeface="Arial" panose="020B0604020202020204" pitchFamily="34" charset="0"/>
              </a:endParaRPr>
            </a:p>
          </p:txBody>
        </p:sp>
        <p:sp>
          <p:nvSpPr>
            <p:cNvPr id="110" name="箭头: 右 109">
              <a:extLst>
                <a:ext uri="{FF2B5EF4-FFF2-40B4-BE49-F238E27FC236}">
                  <a16:creationId xmlns:a16="http://schemas.microsoft.com/office/drawing/2014/main" id="{6C859362-87EF-4654-A25A-56E9E5CEFBA6}"/>
                </a:ext>
              </a:extLst>
            </p:cNvPr>
            <p:cNvSpPr/>
            <p:nvPr/>
          </p:nvSpPr>
          <p:spPr>
            <a:xfrm rot="16200000" flipV="1">
              <a:off x="7055544" y="4374154"/>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1" name="文本框 110">
              <a:extLst>
                <a:ext uri="{FF2B5EF4-FFF2-40B4-BE49-F238E27FC236}">
                  <a16:creationId xmlns:a16="http://schemas.microsoft.com/office/drawing/2014/main" id="{6D5D6505-C679-4079-97F6-762B7153F1E6}"/>
                </a:ext>
              </a:extLst>
            </p:cNvPr>
            <p:cNvSpPr txBox="1"/>
            <p:nvPr/>
          </p:nvSpPr>
          <p:spPr>
            <a:xfrm>
              <a:off x="7443133" y="3618524"/>
              <a:ext cx="413441" cy="673306"/>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112" name="文本框 111">
              <a:extLst>
                <a:ext uri="{FF2B5EF4-FFF2-40B4-BE49-F238E27FC236}">
                  <a16:creationId xmlns:a16="http://schemas.microsoft.com/office/drawing/2014/main" id="{8F1F83FB-F6C6-43B3-AF87-2C05A418A760}"/>
                </a:ext>
              </a:extLst>
            </p:cNvPr>
            <p:cNvSpPr txBox="1"/>
            <p:nvPr/>
          </p:nvSpPr>
          <p:spPr>
            <a:xfrm>
              <a:off x="8294518" y="345716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113" name="箭头: 右 112">
              <a:extLst>
                <a:ext uri="{FF2B5EF4-FFF2-40B4-BE49-F238E27FC236}">
                  <a16:creationId xmlns:a16="http://schemas.microsoft.com/office/drawing/2014/main" id="{B9FA0893-F7B3-4EC8-B92E-3EE35AA3C3FF}"/>
                </a:ext>
              </a:extLst>
            </p:cNvPr>
            <p:cNvSpPr/>
            <p:nvPr/>
          </p:nvSpPr>
          <p:spPr>
            <a:xfrm rot="16200000" flipV="1">
              <a:off x="8503051" y="3086018"/>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4" name="立方体 113">
              <a:extLst>
                <a:ext uri="{FF2B5EF4-FFF2-40B4-BE49-F238E27FC236}">
                  <a16:creationId xmlns:a16="http://schemas.microsoft.com/office/drawing/2014/main" id="{738BC2CC-2128-4D29-91C1-10483A3785B6}"/>
                </a:ext>
              </a:extLst>
            </p:cNvPr>
            <p:cNvSpPr/>
            <p:nvPr/>
          </p:nvSpPr>
          <p:spPr>
            <a:xfrm flipH="1">
              <a:off x="7746295" y="3547105"/>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5" name="立方体 114">
              <a:extLst>
                <a:ext uri="{FF2B5EF4-FFF2-40B4-BE49-F238E27FC236}">
                  <a16:creationId xmlns:a16="http://schemas.microsoft.com/office/drawing/2014/main" id="{00EABA29-2F6F-4AE8-AAFB-C730A18C4414}"/>
                </a:ext>
              </a:extLst>
            </p:cNvPr>
            <p:cNvSpPr/>
            <p:nvPr/>
          </p:nvSpPr>
          <p:spPr>
            <a:xfrm flipH="1">
              <a:off x="8414362" y="2198280"/>
              <a:ext cx="748663" cy="764861"/>
            </a:xfrm>
            <a:prstGeom prst="cube">
              <a:avLst>
                <a:gd name="adj" fmla="val 618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6" name="文本框 115">
              <a:extLst>
                <a:ext uri="{FF2B5EF4-FFF2-40B4-BE49-F238E27FC236}">
                  <a16:creationId xmlns:a16="http://schemas.microsoft.com/office/drawing/2014/main" id="{CDFF1141-1E08-4998-86D5-10EC18759A6B}"/>
                </a:ext>
              </a:extLst>
            </p:cNvPr>
            <p:cNvSpPr txBox="1"/>
            <p:nvPr/>
          </p:nvSpPr>
          <p:spPr>
            <a:xfrm>
              <a:off x="9105427" y="238863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32 channels</a:t>
              </a:r>
              <a:endParaRPr lang="zh-CN" altLang="en-US" sz="900">
                <a:latin typeface="Arial" panose="020B0604020202020204" pitchFamily="34" charset="0"/>
                <a:cs typeface="Arial" panose="020B0604020202020204" pitchFamily="34" charset="0"/>
              </a:endParaRPr>
            </a:p>
          </p:txBody>
        </p:sp>
        <p:sp>
          <p:nvSpPr>
            <p:cNvPr id="117" name="文本框 116">
              <a:extLst>
                <a:ext uri="{FF2B5EF4-FFF2-40B4-BE49-F238E27FC236}">
                  <a16:creationId xmlns:a16="http://schemas.microsoft.com/office/drawing/2014/main" id="{2D05CF50-C291-4703-A583-8EEE70B6C06E}"/>
                </a:ext>
              </a:extLst>
            </p:cNvPr>
            <p:cNvSpPr txBox="1"/>
            <p:nvPr/>
          </p:nvSpPr>
          <p:spPr>
            <a:xfrm>
              <a:off x="8155440" y="2289194"/>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118" name="箭头: 右 117">
              <a:extLst>
                <a:ext uri="{FF2B5EF4-FFF2-40B4-BE49-F238E27FC236}">
                  <a16:creationId xmlns:a16="http://schemas.microsoft.com/office/drawing/2014/main" id="{0B146029-F299-42A7-8AE2-3E218F342803}"/>
                </a:ext>
              </a:extLst>
            </p:cNvPr>
            <p:cNvSpPr/>
            <p:nvPr/>
          </p:nvSpPr>
          <p:spPr>
            <a:xfrm rot="16200000" flipV="1">
              <a:off x="8536355" y="1800031"/>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19" name="立方体 118">
              <a:extLst>
                <a:ext uri="{FF2B5EF4-FFF2-40B4-BE49-F238E27FC236}">
                  <a16:creationId xmlns:a16="http://schemas.microsoft.com/office/drawing/2014/main" id="{C34146E8-8BCD-47C0-9C97-C2344D5DC51C}"/>
                </a:ext>
              </a:extLst>
            </p:cNvPr>
            <p:cNvSpPr/>
            <p:nvPr/>
          </p:nvSpPr>
          <p:spPr>
            <a:xfrm flipH="1">
              <a:off x="10002058" y="610475"/>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0" name="文本框 119">
              <a:extLst>
                <a:ext uri="{FF2B5EF4-FFF2-40B4-BE49-F238E27FC236}">
                  <a16:creationId xmlns:a16="http://schemas.microsoft.com/office/drawing/2014/main" id="{A6232CB2-4A60-4CB9-BA3C-AA12C8BDD18A}"/>
                </a:ext>
              </a:extLst>
            </p:cNvPr>
            <p:cNvSpPr txBox="1"/>
            <p:nvPr/>
          </p:nvSpPr>
          <p:spPr>
            <a:xfrm>
              <a:off x="8176426" y="96886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121" name="文本框 120">
              <a:extLst>
                <a:ext uri="{FF2B5EF4-FFF2-40B4-BE49-F238E27FC236}">
                  <a16:creationId xmlns:a16="http://schemas.microsoft.com/office/drawing/2014/main" id="{86A84513-B588-456D-BFDD-D8F3BFC847D1}"/>
                </a:ext>
              </a:extLst>
            </p:cNvPr>
            <p:cNvSpPr txBox="1"/>
            <p:nvPr/>
          </p:nvSpPr>
          <p:spPr>
            <a:xfrm>
              <a:off x="8339244" y="398099"/>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16 channels</a:t>
              </a:r>
              <a:endParaRPr lang="zh-CN" altLang="en-US" sz="900">
                <a:latin typeface="Arial" panose="020B0604020202020204" pitchFamily="34" charset="0"/>
                <a:cs typeface="Arial" panose="020B0604020202020204" pitchFamily="34" charset="0"/>
              </a:endParaRPr>
            </a:p>
          </p:txBody>
        </p:sp>
        <p:sp>
          <p:nvSpPr>
            <p:cNvPr id="122" name="箭头: 右 121">
              <a:extLst>
                <a:ext uri="{FF2B5EF4-FFF2-40B4-BE49-F238E27FC236}">
                  <a16:creationId xmlns:a16="http://schemas.microsoft.com/office/drawing/2014/main" id="{CBE9F16E-64BE-4B70-A9AA-2A75056CCB3D}"/>
                </a:ext>
              </a:extLst>
            </p:cNvPr>
            <p:cNvSpPr/>
            <p:nvPr/>
          </p:nvSpPr>
          <p:spPr>
            <a:xfrm>
              <a:off x="9284967" y="1006889"/>
              <a:ext cx="562754" cy="31982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a:solidFill>
                    <a:schemeClr val="tx1"/>
                  </a:solidFill>
                  <a:latin typeface="Arial" panose="020B0604020202020204" pitchFamily="34" charset="0"/>
                  <a:cs typeface="Arial" panose="020B0604020202020204" pitchFamily="34" charset="0"/>
                </a:rPr>
                <a:t>Conv</a:t>
              </a:r>
              <a:endParaRPr lang="zh-CN" altLang="en-US" sz="500">
                <a:solidFill>
                  <a:schemeClr val="tx1"/>
                </a:solidFill>
                <a:latin typeface="Arial" panose="020B0604020202020204" pitchFamily="34" charset="0"/>
                <a:cs typeface="Arial" panose="020B0604020202020204" pitchFamily="34" charset="0"/>
              </a:endParaRPr>
            </a:p>
          </p:txBody>
        </p:sp>
        <p:sp>
          <p:nvSpPr>
            <p:cNvPr id="123" name="文本框 122">
              <a:extLst>
                <a:ext uri="{FF2B5EF4-FFF2-40B4-BE49-F238E27FC236}">
                  <a16:creationId xmlns:a16="http://schemas.microsoft.com/office/drawing/2014/main" id="{8A2990C9-A1BC-499E-879B-3194609ABA94}"/>
                </a:ext>
              </a:extLst>
            </p:cNvPr>
            <p:cNvSpPr txBox="1"/>
            <p:nvPr/>
          </p:nvSpPr>
          <p:spPr>
            <a:xfrm>
              <a:off x="9830728" y="852112"/>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124" name="文本框 123">
              <a:extLst>
                <a:ext uri="{FF2B5EF4-FFF2-40B4-BE49-F238E27FC236}">
                  <a16:creationId xmlns:a16="http://schemas.microsoft.com/office/drawing/2014/main" id="{4044E443-58B0-4EB5-B190-575B8AE7220E}"/>
                </a:ext>
              </a:extLst>
            </p:cNvPr>
            <p:cNvSpPr txBox="1"/>
            <p:nvPr/>
          </p:nvSpPr>
          <p:spPr>
            <a:xfrm>
              <a:off x="10066959" y="317467"/>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125" name="箭头: 右 124">
              <a:extLst>
                <a:ext uri="{FF2B5EF4-FFF2-40B4-BE49-F238E27FC236}">
                  <a16:creationId xmlns:a16="http://schemas.microsoft.com/office/drawing/2014/main" id="{F3575AAB-BEDE-4D9A-A8BD-F69015B7938C}"/>
                </a:ext>
              </a:extLst>
            </p:cNvPr>
            <p:cNvSpPr/>
            <p:nvPr/>
          </p:nvSpPr>
          <p:spPr>
            <a:xfrm rot="5400000">
              <a:off x="2977383" y="4296929"/>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6" name="箭头: 右 125">
              <a:extLst>
                <a:ext uri="{FF2B5EF4-FFF2-40B4-BE49-F238E27FC236}">
                  <a16:creationId xmlns:a16="http://schemas.microsoft.com/office/drawing/2014/main" id="{F39E184F-3167-44EC-A21B-FC0E14CD798E}"/>
                </a:ext>
              </a:extLst>
            </p:cNvPr>
            <p:cNvSpPr/>
            <p:nvPr/>
          </p:nvSpPr>
          <p:spPr>
            <a:xfrm rot="5400000">
              <a:off x="3307788" y="5193180"/>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7" name="箭头: 右 126">
              <a:extLst>
                <a:ext uri="{FF2B5EF4-FFF2-40B4-BE49-F238E27FC236}">
                  <a16:creationId xmlns:a16="http://schemas.microsoft.com/office/drawing/2014/main" id="{FEB7BCCC-F8A3-41B9-BD4C-1FC258228DB7}"/>
                </a:ext>
              </a:extLst>
            </p:cNvPr>
            <p:cNvSpPr/>
            <p:nvPr/>
          </p:nvSpPr>
          <p:spPr>
            <a:xfrm rot="5400000">
              <a:off x="3871458" y="6011956"/>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8" name="箭头: 右 127">
              <a:extLst>
                <a:ext uri="{FF2B5EF4-FFF2-40B4-BE49-F238E27FC236}">
                  <a16:creationId xmlns:a16="http://schemas.microsoft.com/office/drawing/2014/main" id="{DC5C5599-4656-4A99-85E1-2E0DED9D16A6}"/>
                </a:ext>
              </a:extLst>
            </p:cNvPr>
            <p:cNvSpPr/>
            <p:nvPr/>
          </p:nvSpPr>
          <p:spPr>
            <a:xfrm>
              <a:off x="2494865" y="2536805"/>
              <a:ext cx="5496610" cy="1801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9" name="箭头: 右 128">
              <a:extLst>
                <a:ext uri="{FF2B5EF4-FFF2-40B4-BE49-F238E27FC236}">
                  <a16:creationId xmlns:a16="http://schemas.microsoft.com/office/drawing/2014/main" id="{9CBF4410-62C8-42F1-A888-6C861366C5C5}"/>
                </a:ext>
              </a:extLst>
            </p:cNvPr>
            <p:cNvSpPr/>
            <p:nvPr/>
          </p:nvSpPr>
          <p:spPr>
            <a:xfrm>
              <a:off x="3350530" y="3796135"/>
              <a:ext cx="4178044" cy="153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0" name="箭头: 右 129">
              <a:extLst>
                <a:ext uri="{FF2B5EF4-FFF2-40B4-BE49-F238E27FC236}">
                  <a16:creationId xmlns:a16="http://schemas.microsoft.com/office/drawing/2014/main" id="{91EEBCE9-E8D8-4E8F-B45D-2BEAEF674AC7}"/>
                </a:ext>
              </a:extLst>
            </p:cNvPr>
            <p:cNvSpPr/>
            <p:nvPr/>
          </p:nvSpPr>
          <p:spPr>
            <a:xfrm>
              <a:off x="3887051" y="4824633"/>
              <a:ext cx="2215905" cy="1463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1" name="箭头: 右 130">
              <a:extLst>
                <a:ext uri="{FF2B5EF4-FFF2-40B4-BE49-F238E27FC236}">
                  <a16:creationId xmlns:a16="http://schemas.microsoft.com/office/drawing/2014/main" id="{6BFDC8B1-B139-4C6A-8DF0-406F27990D1B}"/>
                </a:ext>
              </a:extLst>
            </p:cNvPr>
            <p:cNvSpPr/>
            <p:nvPr/>
          </p:nvSpPr>
          <p:spPr>
            <a:xfrm>
              <a:off x="4187078" y="5691537"/>
              <a:ext cx="1337243" cy="11376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2" name="箭头: 右 131">
              <a:extLst>
                <a:ext uri="{FF2B5EF4-FFF2-40B4-BE49-F238E27FC236}">
                  <a16:creationId xmlns:a16="http://schemas.microsoft.com/office/drawing/2014/main" id="{1F0B209A-CB96-44AB-9580-003FB6F1E7FD}"/>
                </a:ext>
              </a:extLst>
            </p:cNvPr>
            <p:cNvSpPr/>
            <p:nvPr/>
          </p:nvSpPr>
          <p:spPr>
            <a:xfrm>
              <a:off x="10692827" y="3941880"/>
              <a:ext cx="479304" cy="31315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3" name="箭头: 右 132">
              <a:extLst>
                <a:ext uri="{FF2B5EF4-FFF2-40B4-BE49-F238E27FC236}">
                  <a16:creationId xmlns:a16="http://schemas.microsoft.com/office/drawing/2014/main" id="{4007AD26-76C4-4CB1-B6BB-C4A70E730182}"/>
                </a:ext>
              </a:extLst>
            </p:cNvPr>
            <p:cNvSpPr/>
            <p:nvPr/>
          </p:nvSpPr>
          <p:spPr>
            <a:xfrm>
              <a:off x="10692827" y="4479014"/>
              <a:ext cx="479304" cy="3131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4" name="箭头: 右 133">
              <a:extLst>
                <a:ext uri="{FF2B5EF4-FFF2-40B4-BE49-F238E27FC236}">
                  <a16:creationId xmlns:a16="http://schemas.microsoft.com/office/drawing/2014/main" id="{7772B897-5DB1-416F-A5AC-01BD422535D8}"/>
                </a:ext>
              </a:extLst>
            </p:cNvPr>
            <p:cNvSpPr/>
            <p:nvPr/>
          </p:nvSpPr>
          <p:spPr>
            <a:xfrm rot="5400000">
              <a:off x="10763112" y="5046029"/>
              <a:ext cx="340667" cy="233259"/>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5" name="箭头: 右 134">
              <a:extLst>
                <a:ext uri="{FF2B5EF4-FFF2-40B4-BE49-F238E27FC236}">
                  <a16:creationId xmlns:a16="http://schemas.microsoft.com/office/drawing/2014/main" id="{12E668E8-D47B-4960-B0CD-01F421F71A9D}"/>
                </a:ext>
              </a:extLst>
            </p:cNvPr>
            <p:cNvSpPr/>
            <p:nvPr/>
          </p:nvSpPr>
          <p:spPr>
            <a:xfrm rot="16200000" flipV="1">
              <a:off x="5515221" y="6100704"/>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36" name="箭头: 右 135">
              <a:extLst>
                <a:ext uri="{FF2B5EF4-FFF2-40B4-BE49-F238E27FC236}">
                  <a16:creationId xmlns:a16="http://schemas.microsoft.com/office/drawing/2014/main" id="{E1187145-5C79-4BA1-BBD1-16D4B318C7EA}"/>
                </a:ext>
              </a:extLst>
            </p:cNvPr>
            <p:cNvSpPr/>
            <p:nvPr/>
          </p:nvSpPr>
          <p:spPr>
            <a:xfrm rot="16200000" flipV="1">
              <a:off x="10738734" y="5547440"/>
              <a:ext cx="436763" cy="34365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137" name="文本框 136">
              <a:extLst>
                <a:ext uri="{FF2B5EF4-FFF2-40B4-BE49-F238E27FC236}">
                  <a16:creationId xmlns:a16="http://schemas.microsoft.com/office/drawing/2014/main" id="{B7A25780-7CA8-4276-99EA-70EA228F9370}"/>
                </a:ext>
              </a:extLst>
            </p:cNvPr>
            <p:cNvSpPr txBox="1"/>
            <p:nvPr/>
          </p:nvSpPr>
          <p:spPr>
            <a:xfrm>
              <a:off x="11321307" y="3973903"/>
              <a:ext cx="1073439"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Conv 7x7</a:t>
              </a:r>
              <a:endParaRPr lang="zh-CN" altLang="en-US" sz="1200">
                <a:latin typeface="Arial" panose="020B0604020202020204" pitchFamily="34" charset="0"/>
                <a:cs typeface="Arial" panose="020B0604020202020204" pitchFamily="34" charset="0"/>
              </a:endParaRPr>
            </a:p>
          </p:txBody>
        </p:sp>
        <p:sp>
          <p:nvSpPr>
            <p:cNvPr id="138" name="文本框 137">
              <a:extLst>
                <a:ext uri="{FF2B5EF4-FFF2-40B4-BE49-F238E27FC236}">
                  <a16:creationId xmlns:a16="http://schemas.microsoft.com/office/drawing/2014/main" id="{177917A1-4F8B-4851-9977-57D033BA86C5}"/>
                </a:ext>
              </a:extLst>
            </p:cNvPr>
            <p:cNvSpPr txBox="1"/>
            <p:nvPr/>
          </p:nvSpPr>
          <p:spPr>
            <a:xfrm>
              <a:off x="11343236" y="4506723"/>
              <a:ext cx="1004541"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MaxPool</a:t>
              </a:r>
              <a:endParaRPr lang="zh-CN" altLang="en-US" sz="1200">
                <a:latin typeface="Arial" panose="020B0604020202020204" pitchFamily="34" charset="0"/>
                <a:cs typeface="Arial" panose="020B0604020202020204" pitchFamily="34" charset="0"/>
              </a:endParaRPr>
            </a:p>
          </p:txBody>
        </p:sp>
        <p:sp>
          <p:nvSpPr>
            <p:cNvPr id="139" name="文本框 138">
              <a:extLst>
                <a:ext uri="{FF2B5EF4-FFF2-40B4-BE49-F238E27FC236}">
                  <a16:creationId xmlns:a16="http://schemas.microsoft.com/office/drawing/2014/main" id="{4EC6EB75-451E-47D7-A0EE-F1735158D0AC}"/>
                </a:ext>
              </a:extLst>
            </p:cNvPr>
            <p:cNvSpPr txBox="1"/>
            <p:nvPr/>
          </p:nvSpPr>
          <p:spPr>
            <a:xfrm>
              <a:off x="11343236" y="5039543"/>
              <a:ext cx="1417930"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Resnet Block</a:t>
              </a:r>
              <a:endParaRPr lang="zh-CN" altLang="en-US" sz="1200">
                <a:latin typeface="Arial" panose="020B0604020202020204" pitchFamily="34" charset="0"/>
                <a:cs typeface="Arial" panose="020B0604020202020204" pitchFamily="34" charset="0"/>
              </a:endParaRPr>
            </a:p>
          </p:txBody>
        </p:sp>
        <p:sp>
          <p:nvSpPr>
            <p:cNvPr id="140" name="文本框 139">
              <a:extLst>
                <a:ext uri="{FF2B5EF4-FFF2-40B4-BE49-F238E27FC236}">
                  <a16:creationId xmlns:a16="http://schemas.microsoft.com/office/drawing/2014/main" id="{52CF6A5F-C774-4436-BC09-670F47188E68}"/>
                </a:ext>
              </a:extLst>
            </p:cNvPr>
            <p:cNvSpPr txBox="1"/>
            <p:nvPr/>
          </p:nvSpPr>
          <p:spPr>
            <a:xfrm>
              <a:off x="11343236" y="5545750"/>
              <a:ext cx="1293914"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Upsampling</a:t>
              </a:r>
              <a:endParaRPr lang="zh-CN" altLang="en-US" sz="1200">
                <a:latin typeface="Arial" panose="020B0604020202020204" pitchFamily="34" charset="0"/>
                <a:cs typeface="Arial" panose="020B0604020202020204" pitchFamily="34" charset="0"/>
              </a:endParaRPr>
            </a:p>
          </p:txBody>
        </p:sp>
        <p:sp>
          <p:nvSpPr>
            <p:cNvPr id="141" name="箭头: 右 140">
              <a:extLst>
                <a:ext uri="{FF2B5EF4-FFF2-40B4-BE49-F238E27FC236}">
                  <a16:creationId xmlns:a16="http://schemas.microsoft.com/office/drawing/2014/main" id="{8384CA6C-2318-4F6A-B076-C3290C162C8D}"/>
                </a:ext>
              </a:extLst>
            </p:cNvPr>
            <p:cNvSpPr/>
            <p:nvPr/>
          </p:nvSpPr>
          <p:spPr>
            <a:xfrm>
              <a:off x="10703588" y="6112367"/>
              <a:ext cx="605143" cy="27169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2" name="文本框 141">
              <a:extLst>
                <a:ext uri="{FF2B5EF4-FFF2-40B4-BE49-F238E27FC236}">
                  <a16:creationId xmlns:a16="http://schemas.microsoft.com/office/drawing/2014/main" id="{EB5DC8DD-B388-4C8A-A405-B1D479BD0B63}"/>
                </a:ext>
              </a:extLst>
            </p:cNvPr>
            <p:cNvSpPr txBox="1"/>
            <p:nvPr/>
          </p:nvSpPr>
          <p:spPr>
            <a:xfrm>
              <a:off x="11343236" y="6090478"/>
              <a:ext cx="1733065"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Skip Connection</a:t>
              </a:r>
              <a:endParaRPr lang="zh-CN" altLang="en-US" sz="1200">
                <a:latin typeface="Arial" panose="020B0604020202020204" pitchFamily="34" charset="0"/>
                <a:cs typeface="Arial" panose="020B0604020202020204" pitchFamily="34" charset="0"/>
              </a:endParaRPr>
            </a:p>
          </p:txBody>
        </p:sp>
      </p:grpSp>
      <p:sp>
        <p:nvSpPr>
          <p:cNvPr id="7" name="Oval 6">
            <a:extLst>
              <a:ext uri="{FF2B5EF4-FFF2-40B4-BE49-F238E27FC236}">
                <a16:creationId xmlns:a16="http://schemas.microsoft.com/office/drawing/2014/main" id="{2E032D3E-D91B-45BF-9004-DCDA43692E16}"/>
              </a:ext>
            </a:extLst>
          </p:cNvPr>
          <p:cNvSpPr/>
          <p:nvPr/>
        </p:nvSpPr>
        <p:spPr>
          <a:xfrm>
            <a:off x="2988350" y="3438853"/>
            <a:ext cx="571057" cy="536298"/>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5" name="Oval 144">
            <a:extLst>
              <a:ext uri="{FF2B5EF4-FFF2-40B4-BE49-F238E27FC236}">
                <a16:creationId xmlns:a16="http://schemas.microsoft.com/office/drawing/2014/main" id="{8B204C87-D4A5-44FD-8515-A0BA3967A8EC}"/>
              </a:ext>
            </a:extLst>
          </p:cNvPr>
          <p:cNvSpPr/>
          <p:nvPr/>
        </p:nvSpPr>
        <p:spPr>
          <a:xfrm>
            <a:off x="4032773" y="5399397"/>
            <a:ext cx="571057" cy="536298"/>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6" name="Oval 145">
            <a:extLst>
              <a:ext uri="{FF2B5EF4-FFF2-40B4-BE49-F238E27FC236}">
                <a16:creationId xmlns:a16="http://schemas.microsoft.com/office/drawing/2014/main" id="{8A37DAD1-051B-4FEA-9292-9AEE03127705}"/>
              </a:ext>
            </a:extLst>
          </p:cNvPr>
          <p:cNvSpPr/>
          <p:nvPr/>
        </p:nvSpPr>
        <p:spPr>
          <a:xfrm>
            <a:off x="3337987" y="3996159"/>
            <a:ext cx="571057" cy="536298"/>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9" name="Oval 148">
            <a:extLst>
              <a:ext uri="{FF2B5EF4-FFF2-40B4-BE49-F238E27FC236}">
                <a16:creationId xmlns:a16="http://schemas.microsoft.com/office/drawing/2014/main" id="{C233315D-4206-4406-9E92-887D494B2BCE}"/>
              </a:ext>
            </a:extLst>
          </p:cNvPr>
          <p:cNvSpPr/>
          <p:nvPr/>
        </p:nvSpPr>
        <p:spPr>
          <a:xfrm>
            <a:off x="3619098" y="4691764"/>
            <a:ext cx="571057" cy="536298"/>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pic>
        <p:nvPicPr>
          <p:cNvPr id="143" name="Picture 16">
            <a:extLst>
              <a:ext uri="{FF2B5EF4-FFF2-40B4-BE49-F238E27FC236}">
                <a16:creationId xmlns:a16="http://schemas.microsoft.com/office/drawing/2014/main" id="{9956CB65-BC00-45E4-ABA9-D4D0356F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97" y="1611623"/>
            <a:ext cx="787189" cy="787189"/>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147" name="Picture 22">
            <a:extLst>
              <a:ext uri="{FF2B5EF4-FFF2-40B4-BE49-F238E27FC236}">
                <a16:creationId xmlns:a16="http://schemas.microsoft.com/office/drawing/2014/main" id="{8BF57666-4B85-4544-AC17-E8CFDA05F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342" y="1289542"/>
            <a:ext cx="755444" cy="75544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15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45" grpId="0" animBg="1"/>
      <p:bldP spid="146" grpId="0" animBg="1"/>
      <p:bldP spid="14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
          </p:nvPr>
        </p:nvSpPr>
        <p:spPr>
          <a:xfrm>
            <a:off x="575999" y="1277422"/>
            <a:ext cx="10455416" cy="4513777"/>
          </a:xfrm>
        </p:spPr>
        <p:txBody>
          <a:bodyPr>
            <a:normAutofit/>
          </a:bodyPr>
          <a:lstStyle/>
          <a:p>
            <a:r>
              <a:rPr lang="en-US"/>
              <a:t>Traditional Res-Net consists of building blocks or bottlenecks</a:t>
            </a:r>
          </a:p>
        </p:txBody>
      </p:sp>
      <p:sp>
        <p:nvSpPr>
          <p:cNvPr id="19" name="Title 1"/>
          <p:cNvSpPr>
            <a:spLocks noGrp="1"/>
          </p:cNvSpPr>
          <p:nvPr>
            <p:ph type="title"/>
          </p:nvPr>
        </p:nvSpPr>
        <p:spPr>
          <a:xfrm>
            <a:off x="576000" y="301681"/>
            <a:ext cx="11041200" cy="975741"/>
          </a:xfrm>
        </p:spPr>
        <p:txBody>
          <a:bodyPr>
            <a:normAutofit/>
          </a:bodyPr>
          <a:lstStyle/>
          <a:p>
            <a:r>
              <a:rPr lang="nl-BE" sz="3200"/>
              <a:t>Res-Net block</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7" name="Picture 6" descr="Diagram&#10;&#10;Description automatically generated">
            <a:extLst>
              <a:ext uri="{FF2B5EF4-FFF2-40B4-BE49-F238E27FC236}">
                <a16:creationId xmlns:a16="http://schemas.microsoft.com/office/drawing/2014/main" id="{A682533D-558D-4896-9549-9EA3FD4164F0}"/>
              </a:ext>
            </a:extLst>
          </p:cNvPr>
          <p:cNvPicPr>
            <a:picLocks noChangeAspect="1"/>
          </p:cNvPicPr>
          <p:nvPr/>
        </p:nvPicPr>
        <p:blipFill>
          <a:blip r:embed="rId3"/>
          <a:stretch>
            <a:fillRect/>
          </a:stretch>
        </p:blipFill>
        <p:spPr>
          <a:xfrm>
            <a:off x="2078686" y="2390775"/>
            <a:ext cx="2428875" cy="2076450"/>
          </a:xfrm>
          <a:prstGeom prst="rect">
            <a:avLst/>
          </a:prstGeom>
        </p:spPr>
      </p:pic>
      <p:pic>
        <p:nvPicPr>
          <p:cNvPr id="8" name="Picture 7" descr="Diagram&#10;&#10;Description automatically generated">
            <a:extLst>
              <a:ext uri="{FF2B5EF4-FFF2-40B4-BE49-F238E27FC236}">
                <a16:creationId xmlns:a16="http://schemas.microsoft.com/office/drawing/2014/main" id="{9EE8AEF6-68AB-40C6-9313-A1E1DD328E82}"/>
              </a:ext>
            </a:extLst>
          </p:cNvPr>
          <p:cNvPicPr>
            <a:picLocks noChangeAspect="1"/>
          </p:cNvPicPr>
          <p:nvPr/>
        </p:nvPicPr>
        <p:blipFill>
          <a:blip r:embed="rId4"/>
          <a:stretch>
            <a:fillRect/>
          </a:stretch>
        </p:blipFill>
        <p:spPr>
          <a:xfrm>
            <a:off x="7433163" y="2390775"/>
            <a:ext cx="2343150" cy="1990725"/>
          </a:xfrm>
          <a:prstGeom prst="rect">
            <a:avLst/>
          </a:prstGeom>
        </p:spPr>
      </p:pic>
      <p:sp>
        <p:nvSpPr>
          <p:cNvPr id="9" name="TextBox 8">
            <a:extLst>
              <a:ext uri="{FF2B5EF4-FFF2-40B4-BE49-F238E27FC236}">
                <a16:creationId xmlns:a16="http://schemas.microsoft.com/office/drawing/2014/main" id="{0FBF9C7B-B47A-4A70-BB15-ABFE3315C19B}"/>
              </a:ext>
            </a:extLst>
          </p:cNvPr>
          <p:cNvSpPr txBox="1"/>
          <p:nvPr/>
        </p:nvSpPr>
        <p:spPr>
          <a:xfrm>
            <a:off x="1224000" y="4762198"/>
            <a:ext cx="4138246" cy="646331"/>
          </a:xfrm>
          <a:prstGeom prst="rect">
            <a:avLst/>
          </a:prstGeom>
          <a:noFill/>
        </p:spPr>
        <p:txBody>
          <a:bodyPr wrap="square">
            <a:spAutoFit/>
          </a:bodyPr>
          <a:lstStyle/>
          <a:p>
            <a:r>
              <a:rPr lang="en-US" sz="1800">
                <a:effectLst/>
                <a:latin typeface="Arial" panose="020B0604020202020204" pitchFamily="34" charset="0"/>
                <a:ea typeface="SimSun" panose="02010600030101010101" pitchFamily="2" charset="-122"/>
                <a:cs typeface="Times New Roman" panose="02020603050405020304" pitchFamily="18" charset="0"/>
              </a:rPr>
              <a:t>The structure of the building block for ResNet-18 and ResNet-34</a:t>
            </a:r>
            <a:endParaRPr lang="en-US"/>
          </a:p>
        </p:txBody>
      </p:sp>
      <p:sp>
        <p:nvSpPr>
          <p:cNvPr id="11" name="TextBox 10">
            <a:extLst>
              <a:ext uri="{FF2B5EF4-FFF2-40B4-BE49-F238E27FC236}">
                <a16:creationId xmlns:a16="http://schemas.microsoft.com/office/drawing/2014/main" id="{4BF1CC7E-7042-4F92-9620-61DD67F8FFB6}"/>
              </a:ext>
            </a:extLst>
          </p:cNvPr>
          <p:cNvSpPr txBox="1"/>
          <p:nvPr/>
        </p:nvSpPr>
        <p:spPr>
          <a:xfrm>
            <a:off x="6178061" y="4710910"/>
            <a:ext cx="4853354" cy="646331"/>
          </a:xfrm>
          <a:prstGeom prst="rect">
            <a:avLst/>
          </a:prstGeom>
          <a:noFill/>
        </p:spPr>
        <p:txBody>
          <a:bodyPr wrap="square">
            <a:spAutoFit/>
          </a:bodyPr>
          <a:lstStyle/>
          <a:p>
            <a:r>
              <a:rPr lang="en-US" sz="1800">
                <a:effectLst/>
                <a:latin typeface="Arial" panose="020B0604020202020204" pitchFamily="34" charset="0"/>
                <a:ea typeface="SimSun" panose="02010600030101010101" pitchFamily="2" charset="-122"/>
                <a:cs typeface="Times New Roman" panose="02020603050405020304" pitchFamily="18" charset="0"/>
              </a:rPr>
              <a:t>The structure of the bottleneck block for ResNet-50 and higher Res-Net</a:t>
            </a:r>
            <a:endParaRPr lang="en-US"/>
          </a:p>
        </p:txBody>
      </p:sp>
      <p:sp>
        <p:nvSpPr>
          <p:cNvPr id="10" name="矩形: 圆角 15">
            <a:extLst>
              <a:ext uri="{FF2B5EF4-FFF2-40B4-BE49-F238E27FC236}">
                <a16:creationId xmlns:a16="http://schemas.microsoft.com/office/drawing/2014/main" id="{518FF98B-B9E3-48F2-844B-30311F0D5A4B}"/>
              </a:ext>
            </a:extLst>
          </p:cNvPr>
          <p:cNvSpPr/>
          <p:nvPr/>
        </p:nvSpPr>
        <p:spPr>
          <a:xfrm>
            <a:off x="898070" y="2130726"/>
            <a:ext cx="4464176" cy="373657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5">
            <a:extLst>
              <a:ext uri="{FF2B5EF4-FFF2-40B4-BE49-F238E27FC236}">
                <a16:creationId xmlns:a16="http://schemas.microsoft.com/office/drawing/2014/main" id="{E3B57187-EC57-483D-B402-8BC7F4F566A4}"/>
              </a:ext>
            </a:extLst>
          </p:cNvPr>
          <p:cNvSpPr/>
          <p:nvPr/>
        </p:nvSpPr>
        <p:spPr>
          <a:xfrm>
            <a:off x="5964742" y="2130726"/>
            <a:ext cx="4464176" cy="373657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9925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jdelijke aanduiding voor inhoud 12"/>
          <p:cNvSpPr>
            <a:spLocks noGrp="1"/>
          </p:cNvSpPr>
          <p:nvPr>
            <p:ph idx="1"/>
          </p:nvPr>
        </p:nvSpPr>
        <p:spPr>
          <a:xfrm>
            <a:off x="575999" y="1277422"/>
            <a:ext cx="10455416" cy="4513777"/>
          </a:xfrm>
        </p:spPr>
        <p:txBody>
          <a:bodyPr>
            <a:normAutofit/>
          </a:bodyPr>
          <a:lstStyle/>
          <a:p>
            <a:r>
              <a:rPr lang="en-US"/>
              <a:t>The Architectures for 34 layers and 50 layers Res-Net</a:t>
            </a:r>
          </a:p>
        </p:txBody>
      </p:sp>
      <p:sp>
        <p:nvSpPr>
          <p:cNvPr id="19" name="Title 1"/>
          <p:cNvSpPr>
            <a:spLocks noGrp="1"/>
          </p:cNvSpPr>
          <p:nvPr>
            <p:ph type="title"/>
          </p:nvPr>
        </p:nvSpPr>
        <p:spPr>
          <a:xfrm>
            <a:off x="576000" y="301681"/>
            <a:ext cx="11041200" cy="975741"/>
          </a:xfrm>
        </p:spPr>
        <p:txBody>
          <a:bodyPr>
            <a:normAutofit/>
          </a:bodyPr>
          <a:lstStyle/>
          <a:p>
            <a:r>
              <a:rPr lang="nl-BE" sz="3200"/>
              <a:t>Res-Net architecuture</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F7D66B1C-E7F8-48F1-A379-89183AE4BE76}"/>
                  </a:ext>
                </a:extLst>
              </p:cNvPr>
              <p:cNvGraphicFramePr>
                <a:graphicFrameLocks noGrp="1"/>
              </p:cNvGraphicFramePr>
              <p:nvPr>
                <p:extLst>
                  <p:ext uri="{D42A27DB-BD31-4B8C-83A1-F6EECF244321}">
                    <p14:modId xmlns:p14="http://schemas.microsoft.com/office/powerpoint/2010/main" val="998420087"/>
                  </p:ext>
                </p:extLst>
              </p:nvPr>
            </p:nvGraphicFramePr>
            <p:xfrm>
              <a:off x="1729938" y="1839433"/>
              <a:ext cx="8147538" cy="4050159"/>
            </p:xfrm>
            <a:graphic>
              <a:graphicData uri="http://schemas.openxmlformats.org/drawingml/2006/table">
                <a:tbl>
                  <a:tblPr firstRow="1" firstCol="1" bandRow="1">
                    <a:tableStyleId>{5C22544A-7EE6-4342-B048-85BDC9FD1C3A}</a:tableStyleId>
                  </a:tblPr>
                  <a:tblGrid>
                    <a:gridCol w="2715846">
                      <a:extLst>
                        <a:ext uri="{9D8B030D-6E8A-4147-A177-3AD203B41FA5}">
                          <a16:colId xmlns:a16="http://schemas.microsoft.com/office/drawing/2014/main" val="2967969838"/>
                        </a:ext>
                      </a:extLst>
                    </a:gridCol>
                    <a:gridCol w="2715846">
                      <a:extLst>
                        <a:ext uri="{9D8B030D-6E8A-4147-A177-3AD203B41FA5}">
                          <a16:colId xmlns:a16="http://schemas.microsoft.com/office/drawing/2014/main" val="3882085203"/>
                        </a:ext>
                      </a:extLst>
                    </a:gridCol>
                    <a:gridCol w="2715846">
                      <a:extLst>
                        <a:ext uri="{9D8B030D-6E8A-4147-A177-3AD203B41FA5}">
                          <a16:colId xmlns:a16="http://schemas.microsoft.com/office/drawing/2014/main" val="2200584449"/>
                        </a:ext>
                      </a:extLst>
                    </a:gridCol>
                  </a:tblGrid>
                  <a:tr h="242446">
                    <a:tc>
                      <a:txBody>
                        <a:bodyPr/>
                        <a:lstStyle/>
                        <a:p>
                          <a:pPr marL="0" marR="0" algn="ctr">
                            <a:lnSpc>
                              <a:spcPct val="115000"/>
                            </a:lnSpc>
                            <a:spcBef>
                              <a:spcPts val="0"/>
                            </a:spcBef>
                            <a:spcAft>
                              <a:spcPts val="600"/>
                            </a:spcAft>
                          </a:pPr>
                          <a:r>
                            <a:rPr lang="en-US" sz="1600">
                              <a:effectLst/>
                            </a:rPr>
                            <a:t>Layer Name</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600">
                              <a:effectLst/>
                            </a:rPr>
                            <a:t>34-layer</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600">
                              <a:effectLst/>
                            </a:rPr>
                            <a:t>50-layer</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2273354"/>
                      </a:ext>
                    </a:extLst>
                  </a:tr>
                  <a:tr h="242446">
                    <a:tc>
                      <a:txBody>
                        <a:bodyPr/>
                        <a:lstStyle/>
                        <a:p>
                          <a:pPr marL="0" marR="0" algn="ctr">
                            <a:lnSpc>
                              <a:spcPct val="115000"/>
                            </a:lnSpc>
                            <a:spcBef>
                              <a:spcPts val="0"/>
                            </a:spcBef>
                            <a:spcAft>
                              <a:spcPts val="600"/>
                            </a:spcAft>
                          </a:pPr>
                          <a:r>
                            <a:rPr lang="en-US" sz="1600">
                              <a:effectLst/>
                            </a:rPr>
                            <a:t>Conv1</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600"/>
                            </a:spcAft>
                          </a:pPr>
                          <a:r>
                            <a:rPr lang="en-US" sz="1600">
                              <a:effectLst/>
                            </a:rPr>
                            <a:t>7</a:t>
                          </a:r>
                          <a:r>
                            <a:rPr lang="zh-CN" sz="1600">
                              <a:effectLst/>
                            </a:rPr>
                            <a:t>×</a:t>
                          </a:r>
                          <a:r>
                            <a:rPr lang="en-US" sz="1600">
                              <a:effectLst/>
                            </a:rPr>
                            <a:t>7, 64, stride 2</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743068667"/>
                      </a:ext>
                    </a:extLst>
                  </a:tr>
                  <a:tr h="240352">
                    <a:tc rowSpan="2">
                      <a:txBody>
                        <a:bodyPr/>
                        <a:lstStyle/>
                        <a:p>
                          <a:pPr marL="0" marR="0" algn="ctr">
                            <a:lnSpc>
                              <a:spcPct val="115000"/>
                            </a:lnSpc>
                            <a:spcBef>
                              <a:spcPts val="0"/>
                            </a:spcBef>
                            <a:spcAft>
                              <a:spcPts val="600"/>
                            </a:spcAft>
                          </a:pPr>
                          <a:r>
                            <a:rPr lang="en-US" sz="1600">
                              <a:effectLst/>
                            </a:rPr>
                            <a:t>Conv2-x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600"/>
                            </a:spcAft>
                          </a:pPr>
                          <a:r>
                            <a:rPr lang="en-US" sz="1600">
                              <a:effectLst/>
                            </a:rPr>
                            <a:t>3</a:t>
                          </a:r>
                          <a:r>
                            <a:rPr lang="zh-CN" sz="1600">
                              <a:effectLst/>
                            </a:rPr>
                            <a:t>×</a:t>
                          </a:r>
                          <a:r>
                            <a:rPr lang="en-US" sz="1600">
                              <a:effectLst/>
                            </a:rPr>
                            <a:t>3 max pool, stride 2</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512566100"/>
                      </a:ext>
                    </a:extLst>
                  </a:tr>
                  <a:tr h="805359">
                    <a:tc vMerge="1">
                      <a:txBody>
                        <a:bodyPr/>
                        <a:lstStyle/>
                        <a:p>
                          <a:endParaRPr lang="en-US"/>
                        </a:p>
                      </a:txBody>
                      <a:tcP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3×3,</m:t>
                                          </m:r>
                                        </m:e>
                                        <m:e>
                                          <m:r>
                                            <a:rPr lang="en-US" sz="1600">
                                              <a:effectLst/>
                                              <a:latin typeface="Cambria Math" panose="02040503050406030204" pitchFamily="18" charset="0"/>
                                            </a:rPr>
                                            <m:t>64</m:t>
                                          </m:r>
                                        </m:e>
                                      </m:mr>
                                      <m:mr>
                                        <m:e>
                                          <m:r>
                                            <a:rPr lang="en-US" sz="1600">
                                              <a:effectLst/>
                                              <a:latin typeface="Cambria Math" panose="02040503050406030204" pitchFamily="18" charset="0"/>
                                            </a:rPr>
                                            <m:t>3×3,</m:t>
                                          </m:r>
                                        </m:e>
                                        <m:e>
                                          <m:r>
                                            <a:rPr lang="en-US" sz="1600">
                                              <a:effectLst/>
                                              <a:latin typeface="Cambria Math" panose="02040503050406030204" pitchFamily="18" charset="0"/>
                                            </a:rPr>
                                            <m:t>64</m:t>
                                          </m:r>
                                        </m:e>
                                      </m:mr>
                                    </m:m>
                                  </m:e>
                                </m:d>
                                <m:r>
                                  <a:rPr lang="zh-CN" sz="1600">
                                    <a:effectLst/>
                                    <a:latin typeface="Cambria Math" panose="02040503050406030204" pitchFamily="18" charset="0"/>
                                  </a:rPr>
                                  <m:t>×</m:t>
                                </m:r>
                                <m:r>
                                  <a:rPr lang="en-US" sz="1600">
                                    <a:effectLst/>
                                    <a:latin typeface="Cambria Math" panose="02040503050406030204" pitchFamily="18" charset="0"/>
                                  </a:rPr>
                                  <m:t>3</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1×1,</m:t>
                                          </m:r>
                                        </m:e>
                                        <m:e>
                                          <m:r>
                                            <a:rPr lang="en-US" sz="1600">
                                              <a:effectLst/>
                                              <a:latin typeface="Cambria Math" panose="02040503050406030204" pitchFamily="18" charset="0"/>
                                            </a:rPr>
                                            <m:t>64</m:t>
                                          </m:r>
                                        </m:e>
                                      </m:mr>
                                      <m:mr>
                                        <m:e>
                                          <m:r>
                                            <a:rPr lang="en-US" sz="1600">
                                              <a:effectLst/>
                                              <a:latin typeface="Cambria Math" panose="02040503050406030204" pitchFamily="18" charset="0"/>
                                            </a:rPr>
                                            <m:t>3×3,</m:t>
                                          </m:r>
                                        </m:e>
                                        <m:e>
                                          <m:r>
                                            <a:rPr lang="en-US" sz="1600">
                                              <a:effectLst/>
                                              <a:latin typeface="Cambria Math" panose="02040503050406030204" pitchFamily="18" charset="0"/>
                                            </a:rPr>
                                            <m:t>64</m:t>
                                          </m:r>
                                        </m:e>
                                      </m:mr>
                                      <m:mr>
                                        <m:e>
                                          <m:r>
                                            <a:rPr lang="en-US" sz="1600">
                                              <a:effectLst/>
                                              <a:latin typeface="Cambria Math" panose="02040503050406030204" pitchFamily="18" charset="0"/>
                                            </a:rPr>
                                            <m:t>1×1</m:t>
                                          </m:r>
                                        </m:e>
                                        <m:e>
                                          <m:r>
                                            <a:rPr lang="en-US" sz="1600">
                                              <a:effectLst/>
                                              <a:latin typeface="Cambria Math" panose="02040503050406030204" pitchFamily="18" charset="0"/>
                                            </a:rPr>
                                            <m:t>256</m:t>
                                          </m:r>
                                        </m:e>
                                      </m:mr>
                                    </m:m>
                                  </m:e>
                                </m:d>
                                <m:r>
                                  <a:rPr lang="zh-CN" sz="1600">
                                    <a:effectLst/>
                                    <a:latin typeface="Cambria Math" panose="02040503050406030204" pitchFamily="18" charset="0"/>
                                  </a:rPr>
                                  <m:t>×</m:t>
                                </m:r>
                                <m:r>
                                  <a:rPr lang="en-US" sz="1600">
                                    <a:effectLst/>
                                    <a:latin typeface="Cambria Math" panose="02040503050406030204" pitchFamily="18" charset="0"/>
                                  </a:rPr>
                                  <m:t>3</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17992639"/>
                      </a:ext>
                    </a:extLst>
                  </a:tr>
                  <a:tr h="805272">
                    <a:tc>
                      <a:txBody>
                        <a:bodyPr/>
                        <a:lstStyle/>
                        <a:p>
                          <a:pPr marL="0" marR="0" algn="ctr">
                            <a:lnSpc>
                              <a:spcPct val="115000"/>
                            </a:lnSpc>
                            <a:spcBef>
                              <a:spcPts val="0"/>
                            </a:spcBef>
                            <a:spcAft>
                              <a:spcPts val="600"/>
                            </a:spcAft>
                          </a:pPr>
                          <a:r>
                            <a:rPr lang="en-US" sz="1600">
                              <a:effectLst/>
                            </a:rPr>
                            <a:t>Conv3-x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3×3,</m:t>
                                          </m:r>
                                        </m:e>
                                        <m:e>
                                          <m:r>
                                            <a:rPr lang="en-US" sz="1600">
                                              <a:effectLst/>
                                              <a:latin typeface="Cambria Math" panose="02040503050406030204" pitchFamily="18" charset="0"/>
                                            </a:rPr>
                                            <m:t>128</m:t>
                                          </m:r>
                                        </m:e>
                                      </m:mr>
                                      <m:mr>
                                        <m:e>
                                          <m:r>
                                            <a:rPr lang="en-US" sz="1600">
                                              <a:effectLst/>
                                              <a:latin typeface="Cambria Math" panose="02040503050406030204" pitchFamily="18" charset="0"/>
                                            </a:rPr>
                                            <m:t>3×3,</m:t>
                                          </m:r>
                                        </m:e>
                                        <m:e>
                                          <m:r>
                                            <a:rPr lang="en-US" sz="1600">
                                              <a:effectLst/>
                                              <a:latin typeface="Cambria Math" panose="02040503050406030204" pitchFamily="18" charset="0"/>
                                            </a:rPr>
                                            <m:t>128</m:t>
                                          </m:r>
                                        </m:e>
                                      </m:mr>
                                    </m:m>
                                  </m:e>
                                </m:d>
                                <m:r>
                                  <a:rPr lang="zh-CN" sz="1600">
                                    <a:effectLst/>
                                    <a:latin typeface="Cambria Math" panose="02040503050406030204" pitchFamily="18" charset="0"/>
                                  </a:rPr>
                                  <m:t>×</m:t>
                                </m:r>
                                <m:r>
                                  <a:rPr lang="en-US" sz="1600">
                                    <a:effectLst/>
                                    <a:latin typeface="Cambria Math" panose="02040503050406030204" pitchFamily="18" charset="0"/>
                                  </a:rPr>
                                  <m:t>4</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1×1,</m:t>
                                          </m:r>
                                        </m:e>
                                        <m:e>
                                          <m:r>
                                            <a:rPr lang="en-US" sz="1600">
                                              <a:effectLst/>
                                              <a:latin typeface="Cambria Math" panose="02040503050406030204" pitchFamily="18" charset="0"/>
                                            </a:rPr>
                                            <m:t>128</m:t>
                                          </m:r>
                                        </m:e>
                                      </m:mr>
                                      <m:mr>
                                        <m:e>
                                          <m:r>
                                            <a:rPr lang="en-US" sz="1600">
                                              <a:effectLst/>
                                              <a:latin typeface="Cambria Math" panose="02040503050406030204" pitchFamily="18" charset="0"/>
                                            </a:rPr>
                                            <m:t>3×3,</m:t>
                                          </m:r>
                                        </m:e>
                                        <m:e>
                                          <m:r>
                                            <a:rPr lang="en-US" sz="1600">
                                              <a:effectLst/>
                                              <a:latin typeface="Cambria Math" panose="02040503050406030204" pitchFamily="18" charset="0"/>
                                            </a:rPr>
                                            <m:t>128</m:t>
                                          </m:r>
                                        </m:e>
                                      </m:mr>
                                      <m:mr>
                                        <m:e>
                                          <m:r>
                                            <a:rPr lang="en-US" sz="1600">
                                              <a:effectLst/>
                                              <a:latin typeface="Cambria Math" panose="02040503050406030204" pitchFamily="18" charset="0"/>
                                            </a:rPr>
                                            <m:t>1×1</m:t>
                                          </m:r>
                                        </m:e>
                                        <m:e>
                                          <m:r>
                                            <a:rPr lang="en-US" sz="1600">
                                              <a:effectLst/>
                                              <a:latin typeface="Cambria Math" panose="02040503050406030204" pitchFamily="18" charset="0"/>
                                            </a:rPr>
                                            <m:t>512</m:t>
                                          </m:r>
                                        </m:e>
                                      </m:mr>
                                    </m:m>
                                  </m:e>
                                </m:d>
                                <m:r>
                                  <a:rPr lang="zh-CN" sz="1600">
                                    <a:effectLst/>
                                    <a:latin typeface="Cambria Math" panose="02040503050406030204" pitchFamily="18" charset="0"/>
                                  </a:rPr>
                                  <m:t>×</m:t>
                                </m:r>
                                <m:r>
                                  <a:rPr lang="en-US" sz="1600">
                                    <a:effectLst/>
                                    <a:latin typeface="Cambria Math" panose="02040503050406030204" pitchFamily="18" charset="0"/>
                                  </a:rPr>
                                  <m:t>4</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7269612"/>
                      </a:ext>
                    </a:extLst>
                  </a:tr>
                  <a:tr h="810769">
                    <a:tc>
                      <a:txBody>
                        <a:bodyPr/>
                        <a:lstStyle/>
                        <a:p>
                          <a:pPr marL="0" marR="0" algn="ctr">
                            <a:lnSpc>
                              <a:spcPct val="115000"/>
                            </a:lnSpc>
                            <a:spcBef>
                              <a:spcPts val="0"/>
                            </a:spcBef>
                            <a:spcAft>
                              <a:spcPts val="600"/>
                            </a:spcAft>
                          </a:pPr>
                          <a:r>
                            <a:rPr lang="en-US" sz="1600">
                              <a:effectLst/>
                            </a:rPr>
                            <a:t>Conv4-x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3×3,</m:t>
                                          </m:r>
                                        </m:e>
                                        <m:e>
                                          <m:r>
                                            <a:rPr lang="en-US" sz="1600">
                                              <a:effectLst/>
                                              <a:latin typeface="Cambria Math" panose="02040503050406030204" pitchFamily="18" charset="0"/>
                                            </a:rPr>
                                            <m:t>256</m:t>
                                          </m:r>
                                        </m:e>
                                      </m:mr>
                                      <m:mr>
                                        <m:e>
                                          <m:r>
                                            <a:rPr lang="en-US" sz="1600">
                                              <a:effectLst/>
                                              <a:latin typeface="Cambria Math" panose="02040503050406030204" pitchFamily="18" charset="0"/>
                                            </a:rPr>
                                            <m:t>3×3,</m:t>
                                          </m:r>
                                        </m:e>
                                        <m:e>
                                          <m:r>
                                            <a:rPr lang="en-US" sz="1600">
                                              <a:effectLst/>
                                              <a:latin typeface="Cambria Math" panose="02040503050406030204" pitchFamily="18" charset="0"/>
                                            </a:rPr>
                                            <m:t>256</m:t>
                                          </m:r>
                                        </m:e>
                                      </m:mr>
                                    </m:m>
                                  </m:e>
                                </m:d>
                                <m:r>
                                  <a:rPr lang="zh-CN" sz="1600">
                                    <a:effectLst/>
                                    <a:latin typeface="Cambria Math" panose="02040503050406030204" pitchFamily="18" charset="0"/>
                                  </a:rPr>
                                  <m:t>×</m:t>
                                </m:r>
                                <m:r>
                                  <a:rPr lang="en-US" sz="1600">
                                    <a:effectLst/>
                                    <a:latin typeface="Cambria Math" panose="02040503050406030204" pitchFamily="18" charset="0"/>
                                  </a:rPr>
                                  <m:t>6</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1×1,</m:t>
                                          </m:r>
                                        </m:e>
                                        <m:e>
                                          <m:r>
                                            <a:rPr lang="en-US" sz="1600">
                                              <a:effectLst/>
                                              <a:latin typeface="Cambria Math" panose="02040503050406030204" pitchFamily="18" charset="0"/>
                                            </a:rPr>
                                            <m:t>256</m:t>
                                          </m:r>
                                        </m:e>
                                      </m:mr>
                                      <m:mr>
                                        <m:e>
                                          <m:r>
                                            <a:rPr lang="en-US" sz="1600">
                                              <a:effectLst/>
                                              <a:latin typeface="Cambria Math" panose="02040503050406030204" pitchFamily="18" charset="0"/>
                                            </a:rPr>
                                            <m:t>3×3,</m:t>
                                          </m:r>
                                        </m:e>
                                        <m:e>
                                          <m:r>
                                            <a:rPr lang="en-US" sz="1600">
                                              <a:effectLst/>
                                              <a:latin typeface="Cambria Math" panose="02040503050406030204" pitchFamily="18" charset="0"/>
                                            </a:rPr>
                                            <m:t>256</m:t>
                                          </m:r>
                                        </m:e>
                                      </m:mr>
                                      <m:mr>
                                        <m:e>
                                          <m:r>
                                            <a:rPr lang="en-US" sz="1600">
                                              <a:effectLst/>
                                              <a:latin typeface="Cambria Math" panose="02040503050406030204" pitchFamily="18" charset="0"/>
                                            </a:rPr>
                                            <m:t>1×1</m:t>
                                          </m:r>
                                        </m:e>
                                        <m:e>
                                          <m:r>
                                            <a:rPr lang="en-US" sz="1600">
                                              <a:effectLst/>
                                              <a:latin typeface="Cambria Math" panose="02040503050406030204" pitchFamily="18" charset="0"/>
                                            </a:rPr>
                                            <m:t>1024</m:t>
                                          </m:r>
                                        </m:e>
                                      </m:mr>
                                    </m:m>
                                  </m:e>
                                </m:d>
                                <m:r>
                                  <a:rPr lang="zh-CN" sz="1600">
                                    <a:effectLst/>
                                    <a:latin typeface="Cambria Math" panose="02040503050406030204" pitchFamily="18" charset="0"/>
                                  </a:rPr>
                                  <m:t>×</m:t>
                                </m:r>
                                <m:r>
                                  <a:rPr lang="en-US" sz="1600">
                                    <a:effectLst/>
                                    <a:latin typeface="Cambria Math" panose="02040503050406030204" pitchFamily="18" charset="0"/>
                                  </a:rPr>
                                  <m:t>6</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41655125"/>
                      </a:ext>
                    </a:extLst>
                  </a:tr>
                  <a:tr h="810769">
                    <a:tc>
                      <a:txBody>
                        <a:bodyPr/>
                        <a:lstStyle/>
                        <a:p>
                          <a:pPr marL="0" marR="0" algn="ctr">
                            <a:lnSpc>
                              <a:spcPct val="115000"/>
                            </a:lnSpc>
                            <a:spcBef>
                              <a:spcPts val="0"/>
                            </a:spcBef>
                            <a:spcAft>
                              <a:spcPts val="600"/>
                            </a:spcAft>
                          </a:pPr>
                          <a:r>
                            <a:rPr lang="en-US" sz="1600">
                              <a:effectLst/>
                            </a:rPr>
                            <a:t>Conv5-x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3×3,</m:t>
                                          </m:r>
                                        </m:e>
                                        <m:e>
                                          <m:r>
                                            <a:rPr lang="en-US" sz="1600">
                                              <a:effectLst/>
                                              <a:latin typeface="Cambria Math" panose="02040503050406030204" pitchFamily="18" charset="0"/>
                                            </a:rPr>
                                            <m:t>512</m:t>
                                          </m:r>
                                        </m:e>
                                      </m:mr>
                                      <m:mr>
                                        <m:e>
                                          <m:r>
                                            <a:rPr lang="en-US" sz="1600">
                                              <a:effectLst/>
                                              <a:latin typeface="Cambria Math" panose="02040503050406030204" pitchFamily="18" charset="0"/>
                                            </a:rPr>
                                            <m:t>3×3,</m:t>
                                          </m:r>
                                        </m:e>
                                        <m:e>
                                          <m:r>
                                            <a:rPr lang="en-US" sz="1600">
                                              <a:effectLst/>
                                              <a:latin typeface="Cambria Math" panose="02040503050406030204" pitchFamily="18" charset="0"/>
                                            </a:rPr>
                                            <m:t>512</m:t>
                                          </m:r>
                                        </m:e>
                                      </m:mr>
                                    </m:m>
                                  </m:e>
                                </m:d>
                                <m:r>
                                  <a:rPr lang="zh-CN" sz="1600">
                                    <a:effectLst/>
                                    <a:latin typeface="Cambria Math" panose="02040503050406030204" pitchFamily="18" charset="0"/>
                                  </a:rPr>
                                  <m:t>×</m:t>
                                </m:r>
                                <m:r>
                                  <a:rPr lang="en-US" sz="1600">
                                    <a:effectLst/>
                                    <a:latin typeface="Cambria Math" panose="02040503050406030204" pitchFamily="18" charset="0"/>
                                  </a:rPr>
                                  <m:t>3</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14:m>
                            <m:oMathPara xmlns:m="http://schemas.openxmlformats.org/officeDocument/2006/math">
                              <m:oMathParaPr>
                                <m:jc m:val="centerGroup"/>
                              </m:oMathParaPr>
                              <m:oMath xmlns:m="http://schemas.openxmlformats.org/officeDocument/2006/math">
                                <m:d>
                                  <m:dPr>
                                    <m:begChr m:val="["/>
                                    <m:endChr m:val="]"/>
                                    <m:ctrlPr>
                                      <a:rPr lang="en-US" sz="1600" i="1" smtClean="0">
                                        <a:effectLst/>
                                        <a:latin typeface="Cambria Math" panose="02040503050406030204" pitchFamily="18" charset="0"/>
                                      </a:rPr>
                                    </m:ctrlPr>
                                  </m:dPr>
                                  <m:e>
                                    <m:m>
                                      <m:mPr>
                                        <m:mcs>
                                          <m:mc>
                                            <m:mcPr>
                                              <m:count m:val="2"/>
                                              <m:mcJc m:val="center"/>
                                            </m:mcPr>
                                          </m:mc>
                                        </m:mcs>
                                        <m:ctrlPr>
                                          <a:rPr lang="en-US" sz="1600" i="1">
                                            <a:effectLst/>
                                            <a:latin typeface="Cambria Math" panose="02040503050406030204" pitchFamily="18" charset="0"/>
                                          </a:rPr>
                                        </m:ctrlPr>
                                      </m:mPr>
                                      <m:mr>
                                        <m:e>
                                          <m:r>
                                            <a:rPr lang="en-US" sz="1600">
                                              <a:effectLst/>
                                              <a:latin typeface="Cambria Math" panose="02040503050406030204" pitchFamily="18" charset="0"/>
                                            </a:rPr>
                                            <m:t>1×1,</m:t>
                                          </m:r>
                                        </m:e>
                                        <m:e>
                                          <m:r>
                                            <a:rPr lang="en-US" sz="1600">
                                              <a:effectLst/>
                                              <a:latin typeface="Cambria Math" panose="02040503050406030204" pitchFamily="18" charset="0"/>
                                            </a:rPr>
                                            <m:t>512</m:t>
                                          </m:r>
                                        </m:e>
                                      </m:mr>
                                      <m:mr>
                                        <m:e>
                                          <m:r>
                                            <a:rPr lang="en-US" sz="1600">
                                              <a:effectLst/>
                                              <a:latin typeface="Cambria Math" panose="02040503050406030204" pitchFamily="18" charset="0"/>
                                            </a:rPr>
                                            <m:t>3×3,</m:t>
                                          </m:r>
                                        </m:e>
                                        <m:e>
                                          <m:r>
                                            <a:rPr lang="en-US" sz="1600">
                                              <a:effectLst/>
                                              <a:latin typeface="Cambria Math" panose="02040503050406030204" pitchFamily="18" charset="0"/>
                                            </a:rPr>
                                            <m:t>512</m:t>
                                          </m:r>
                                        </m:e>
                                      </m:mr>
                                      <m:mr>
                                        <m:e>
                                          <m:r>
                                            <a:rPr lang="en-US" sz="1600">
                                              <a:effectLst/>
                                              <a:latin typeface="Cambria Math" panose="02040503050406030204" pitchFamily="18" charset="0"/>
                                            </a:rPr>
                                            <m:t>1×1</m:t>
                                          </m:r>
                                        </m:e>
                                        <m:e>
                                          <m:r>
                                            <a:rPr lang="en-US" sz="1600">
                                              <a:effectLst/>
                                              <a:latin typeface="Cambria Math" panose="02040503050406030204" pitchFamily="18" charset="0"/>
                                            </a:rPr>
                                            <m:t>2048</m:t>
                                          </m:r>
                                        </m:e>
                                      </m:mr>
                                    </m:m>
                                  </m:e>
                                </m:d>
                                <m:r>
                                  <a:rPr lang="zh-CN" sz="1600">
                                    <a:effectLst/>
                                    <a:latin typeface="Cambria Math" panose="02040503050406030204" pitchFamily="18" charset="0"/>
                                  </a:rPr>
                                  <m:t>×</m:t>
                                </m:r>
                                <m:r>
                                  <a:rPr lang="en-US" sz="1600">
                                    <a:effectLst/>
                                    <a:latin typeface="Cambria Math" panose="02040503050406030204" pitchFamily="18" charset="0"/>
                                  </a:rPr>
                                  <m:t>3</m:t>
                                </m:r>
                              </m:oMath>
                            </m:oMathPara>
                          </a14:m>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12038557"/>
                      </a:ext>
                    </a:extLst>
                  </a:tr>
                </a:tbl>
              </a:graphicData>
            </a:graphic>
          </p:graphicFrame>
        </mc:Choice>
        <mc:Fallback xmlns="">
          <p:graphicFrame>
            <p:nvGraphicFramePr>
              <p:cNvPr id="6" name="Table 5">
                <a:extLst>
                  <a:ext uri="{FF2B5EF4-FFF2-40B4-BE49-F238E27FC236}">
                    <a16:creationId xmlns:a16="http://schemas.microsoft.com/office/drawing/2014/main" id="{F7D66B1C-E7F8-48F1-A379-89183AE4BE76}"/>
                  </a:ext>
                </a:extLst>
              </p:cNvPr>
              <p:cNvGraphicFramePr>
                <a:graphicFrameLocks noGrp="1"/>
              </p:cNvGraphicFramePr>
              <p:nvPr>
                <p:extLst>
                  <p:ext uri="{D42A27DB-BD31-4B8C-83A1-F6EECF244321}">
                    <p14:modId xmlns:p14="http://schemas.microsoft.com/office/powerpoint/2010/main" val="998420087"/>
                  </p:ext>
                </p:extLst>
              </p:nvPr>
            </p:nvGraphicFramePr>
            <p:xfrm>
              <a:off x="1729938" y="1839433"/>
              <a:ext cx="8147538" cy="4063876"/>
            </p:xfrm>
            <a:graphic>
              <a:graphicData uri="http://schemas.openxmlformats.org/drawingml/2006/table">
                <a:tbl>
                  <a:tblPr firstRow="1" firstCol="1" bandRow="1">
                    <a:tableStyleId>{5C22544A-7EE6-4342-B048-85BDC9FD1C3A}</a:tableStyleId>
                  </a:tblPr>
                  <a:tblGrid>
                    <a:gridCol w="2715846">
                      <a:extLst>
                        <a:ext uri="{9D8B030D-6E8A-4147-A177-3AD203B41FA5}">
                          <a16:colId xmlns:a16="http://schemas.microsoft.com/office/drawing/2014/main" val="2967969838"/>
                        </a:ext>
                      </a:extLst>
                    </a:gridCol>
                    <a:gridCol w="2715846">
                      <a:extLst>
                        <a:ext uri="{9D8B030D-6E8A-4147-A177-3AD203B41FA5}">
                          <a16:colId xmlns:a16="http://schemas.microsoft.com/office/drawing/2014/main" val="3882085203"/>
                        </a:ext>
                      </a:extLst>
                    </a:gridCol>
                    <a:gridCol w="2715846">
                      <a:extLst>
                        <a:ext uri="{9D8B030D-6E8A-4147-A177-3AD203B41FA5}">
                          <a16:colId xmlns:a16="http://schemas.microsoft.com/office/drawing/2014/main" val="2200584449"/>
                        </a:ext>
                      </a:extLst>
                    </a:gridCol>
                  </a:tblGrid>
                  <a:tr h="256540">
                    <a:tc>
                      <a:txBody>
                        <a:bodyPr/>
                        <a:lstStyle/>
                        <a:p>
                          <a:pPr marL="0" marR="0" algn="ctr">
                            <a:lnSpc>
                              <a:spcPct val="115000"/>
                            </a:lnSpc>
                            <a:spcBef>
                              <a:spcPts val="0"/>
                            </a:spcBef>
                            <a:spcAft>
                              <a:spcPts val="600"/>
                            </a:spcAft>
                          </a:pPr>
                          <a:r>
                            <a:rPr lang="en-US" sz="1600">
                              <a:effectLst/>
                            </a:rPr>
                            <a:t>Layer Name</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600">
                              <a:effectLst/>
                            </a:rPr>
                            <a:t>34-layer</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600">
                              <a:effectLst/>
                            </a:rPr>
                            <a:t>50-layer</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92273354"/>
                      </a:ext>
                    </a:extLst>
                  </a:tr>
                  <a:tr h="262319">
                    <a:tc>
                      <a:txBody>
                        <a:bodyPr/>
                        <a:lstStyle/>
                        <a:p>
                          <a:pPr marL="0" marR="0" algn="ctr">
                            <a:lnSpc>
                              <a:spcPct val="115000"/>
                            </a:lnSpc>
                            <a:spcBef>
                              <a:spcPts val="0"/>
                            </a:spcBef>
                            <a:spcAft>
                              <a:spcPts val="600"/>
                            </a:spcAft>
                          </a:pPr>
                          <a:r>
                            <a:rPr lang="en-US" sz="1600">
                              <a:effectLst/>
                            </a:rPr>
                            <a:t>Conv1</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600"/>
                            </a:spcAft>
                          </a:pPr>
                          <a:r>
                            <a:rPr lang="en-US" sz="1600">
                              <a:effectLst/>
                            </a:rPr>
                            <a:t>7</a:t>
                          </a:r>
                          <a:r>
                            <a:rPr lang="zh-CN" sz="1600">
                              <a:effectLst/>
                            </a:rPr>
                            <a:t>×</a:t>
                          </a:r>
                          <a:r>
                            <a:rPr lang="en-US" sz="1600">
                              <a:effectLst/>
                            </a:rPr>
                            <a:t>7, 64, stride 2</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743068667"/>
                      </a:ext>
                    </a:extLst>
                  </a:tr>
                  <a:tr h="262319">
                    <a:tc rowSpan="2">
                      <a:txBody>
                        <a:bodyPr/>
                        <a:lstStyle/>
                        <a:p>
                          <a:pPr marL="0" marR="0" algn="ctr">
                            <a:lnSpc>
                              <a:spcPct val="115000"/>
                            </a:lnSpc>
                            <a:spcBef>
                              <a:spcPts val="0"/>
                            </a:spcBef>
                            <a:spcAft>
                              <a:spcPts val="600"/>
                            </a:spcAft>
                          </a:pPr>
                          <a:r>
                            <a:rPr lang="en-US" sz="1600">
                              <a:effectLst/>
                            </a:rPr>
                            <a:t>Conv2-x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gridSpan="2">
                      <a:txBody>
                        <a:bodyPr/>
                        <a:lstStyle/>
                        <a:p>
                          <a:pPr marL="0" marR="0" algn="ctr">
                            <a:lnSpc>
                              <a:spcPct val="115000"/>
                            </a:lnSpc>
                            <a:spcBef>
                              <a:spcPts val="0"/>
                            </a:spcBef>
                            <a:spcAft>
                              <a:spcPts val="600"/>
                            </a:spcAft>
                          </a:pPr>
                          <a:r>
                            <a:rPr lang="en-US" sz="1600">
                              <a:effectLst/>
                            </a:rPr>
                            <a:t>3</a:t>
                          </a:r>
                          <a:r>
                            <a:rPr lang="zh-CN" sz="1600">
                              <a:effectLst/>
                            </a:rPr>
                            <a:t>×</a:t>
                          </a:r>
                          <a:r>
                            <a:rPr lang="en-US" sz="1600">
                              <a:effectLst/>
                            </a:rPr>
                            <a:t>3 max pool, stride 2</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512566100"/>
                      </a:ext>
                    </a:extLst>
                  </a:tr>
                  <a:tr h="817817">
                    <a:tc vMerge="1">
                      <a:txBody>
                        <a:bodyPr/>
                        <a:lstStyle/>
                        <a:p>
                          <a:endParaRPr lang="en-US"/>
                        </a:p>
                      </a:txBody>
                      <a:tcPr/>
                    </a:tc>
                    <a:tc>
                      <a:txBody>
                        <a:bodyPr/>
                        <a:lstStyle/>
                        <a:p>
                          <a:endParaRPr lang="en-US"/>
                        </a:p>
                      </a:txBody>
                      <a:tcPr marL="68580" marR="68580" marT="0" marB="0" anchor="ctr">
                        <a:blipFill>
                          <a:blip r:embed="rId3"/>
                          <a:stretch>
                            <a:fillRect l="-100224" t="-100000" r="-100897" b="-301481"/>
                          </a:stretch>
                        </a:blipFill>
                      </a:tcPr>
                    </a:tc>
                    <a:tc>
                      <a:txBody>
                        <a:bodyPr/>
                        <a:lstStyle/>
                        <a:p>
                          <a:endParaRPr lang="en-US"/>
                        </a:p>
                      </a:txBody>
                      <a:tcPr marL="68580" marR="68580" marT="0" marB="0" anchor="ctr">
                        <a:blipFill>
                          <a:blip r:embed="rId3"/>
                          <a:stretch>
                            <a:fillRect l="-200224" t="-100000" r="-897" b="-301481"/>
                          </a:stretch>
                        </a:blipFill>
                      </a:tcPr>
                    </a:tc>
                    <a:extLst>
                      <a:ext uri="{0D108BD9-81ED-4DB2-BD59-A6C34878D82A}">
                        <a16:rowId xmlns:a16="http://schemas.microsoft.com/office/drawing/2014/main" val="3817992639"/>
                      </a:ext>
                    </a:extLst>
                  </a:tr>
                  <a:tr h="817817">
                    <a:tc>
                      <a:txBody>
                        <a:bodyPr/>
                        <a:lstStyle/>
                        <a:p>
                          <a:pPr marL="0" marR="0" algn="ctr">
                            <a:lnSpc>
                              <a:spcPct val="115000"/>
                            </a:lnSpc>
                            <a:spcBef>
                              <a:spcPts val="0"/>
                            </a:spcBef>
                            <a:spcAft>
                              <a:spcPts val="600"/>
                            </a:spcAft>
                          </a:pPr>
                          <a:r>
                            <a:rPr lang="en-US" sz="1600">
                              <a:effectLst/>
                            </a:rPr>
                            <a:t>Conv3-x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00224" t="-201493" r="-100897" b="-203731"/>
                          </a:stretch>
                        </a:blipFill>
                      </a:tcPr>
                    </a:tc>
                    <a:tc>
                      <a:txBody>
                        <a:bodyPr/>
                        <a:lstStyle/>
                        <a:p>
                          <a:endParaRPr lang="en-US"/>
                        </a:p>
                      </a:txBody>
                      <a:tcPr marL="68580" marR="68580" marT="0" marB="0" anchor="ctr">
                        <a:blipFill>
                          <a:blip r:embed="rId3"/>
                          <a:stretch>
                            <a:fillRect l="-200224" t="-201493" r="-897" b="-203731"/>
                          </a:stretch>
                        </a:blipFill>
                      </a:tcPr>
                    </a:tc>
                    <a:extLst>
                      <a:ext uri="{0D108BD9-81ED-4DB2-BD59-A6C34878D82A}">
                        <a16:rowId xmlns:a16="http://schemas.microsoft.com/office/drawing/2014/main" val="1347269612"/>
                      </a:ext>
                    </a:extLst>
                  </a:tr>
                  <a:tr h="823532">
                    <a:tc>
                      <a:txBody>
                        <a:bodyPr/>
                        <a:lstStyle/>
                        <a:p>
                          <a:pPr marL="0" marR="0" algn="ctr">
                            <a:lnSpc>
                              <a:spcPct val="115000"/>
                            </a:lnSpc>
                            <a:spcBef>
                              <a:spcPts val="0"/>
                            </a:spcBef>
                            <a:spcAft>
                              <a:spcPts val="600"/>
                            </a:spcAft>
                          </a:pPr>
                          <a:r>
                            <a:rPr lang="en-US" sz="1600">
                              <a:effectLst/>
                            </a:rPr>
                            <a:t>Conv4-x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00224" t="-297059" r="-100897" b="-100735"/>
                          </a:stretch>
                        </a:blipFill>
                      </a:tcPr>
                    </a:tc>
                    <a:tc>
                      <a:txBody>
                        <a:bodyPr/>
                        <a:lstStyle/>
                        <a:p>
                          <a:endParaRPr lang="en-US"/>
                        </a:p>
                      </a:txBody>
                      <a:tcPr marL="68580" marR="68580" marT="0" marB="0" anchor="ctr">
                        <a:blipFill>
                          <a:blip r:embed="rId3"/>
                          <a:stretch>
                            <a:fillRect l="-200224" t="-297059" r="-897" b="-100735"/>
                          </a:stretch>
                        </a:blipFill>
                      </a:tcPr>
                    </a:tc>
                    <a:extLst>
                      <a:ext uri="{0D108BD9-81ED-4DB2-BD59-A6C34878D82A}">
                        <a16:rowId xmlns:a16="http://schemas.microsoft.com/office/drawing/2014/main" val="4141655125"/>
                      </a:ext>
                    </a:extLst>
                  </a:tr>
                  <a:tr h="823532">
                    <a:tc>
                      <a:txBody>
                        <a:bodyPr/>
                        <a:lstStyle/>
                        <a:p>
                          <a:pPr marL="0" marR="0" algn="ctr">
                            <a:lnSpc>
                              <a:spcPct val="115000"/>
                            </a:lnSpc>
                            <a:spcBef>
                              <a:spcPts val="0"/>
                            </a:spcBef>
                            <a:spcAft>
                              <a:spcPts val="600"/>
                            </a:spcAft>
                          </a:pPr>
                          <a:r>
                            <a:rPr lang="en-US" sz="1600">
                              <a:effectLst/>
                            </a:rPr>
                            <a:t>Conv5-x</a:t>
                          </a:r>
                          <a:endParaRPr lang="en-US" sz="16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endParaRPr lang="en-US"/>
                        </a:p>
                      </a:txBody>
                      <a:tcPr marL="68580" marR="68580" marT="0" marB="0" anchor="ctr">
                        <a:blipFill>
                          <a:blip r:embed="rId3"/>
                          <a:stretch>
                            <a:fillRect l="-100224" t="-400000" r="-100897" b="-1481"/>
                          </a:stretch>
                        </a:blipFill>
                      </a:tcPr>
                    </a:tc>
                    <a:tc>
                      <a:txBody>
                        <a:bodyPr/>
                        <a:lstStyle/>
                        <a:p>
                          <a:endParaRPr lang="en-US"/>
                        </a:p>
                      </a:txBody>
                      <a:tcPr marL="68580" marR="68580" marT="0" marB="0" anchor="ctr">
                        <a:blipFill>
                          <a:blip r:embed="rId3"/>
                          <a:stretch>
                            <a:fillRect l="-200224" t="-400000" r="-897" b="-1481"/>
                          </a:stretch>
                        </a:blipFill>
                      </a:tcPr>
                    </a:tc>
                    <a:extLst>
                      <a:ext uri="{0D108BD9-81ED-4DB2-BD59-A6C34878D82A}">
                        <a16:rowId xmlns:a16="http://schemas.microsoft.com/office/drawing/2014/main" val="4012038557"/>
                      </a:ext>
                    </a:extLst>
                  </a:tr>
                </a:tbl>
              </a:graphicData>
            </a:graphic>
          </p:graphicFrame>
        </mc:Fallback>
      </mc:AlternateContent>
      <p:sp>
        <p:nvSpPr>
          <p:cNvPr id="2" name="Rectangle 1">
            <a:extLst>
              <a:ext uri="{FF2B5EF4-FFF2-40B4-BE49-F238E27FC236}">
                <a16:creationId xmlns:a16="http://schemas.microsoft.com/office/drawing/2014/main" id="{7CF14136-E0AD-4EDB-8C97-3A6453BB8F8E}"/>
              </a:ext>
            </a:extLst>
          </p:cNvPr>
          <p:cNvSpPr/>
          <p:nvPr/>
        </p:nvSpPr>
        <p:spPr>
          <a:xfrm>
            <a:off x="4728754" y="2714019"/>
            <a:ext cx="1894114" cy="600891"/>
          </a:xfrm>
          <a:prstGeom prst="rect">
            <a:avLst/>
          </a:prstGeom>
          <a:noFill/>
          <a:ln w="2857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A6F51D86-5FFD-41A2-AA6F-25834B1A7FDC}"/>
              </a:ext>
            </a:extLst>
          </p:cNvPr>
          <p:cNvCxnSpPr>
            <a:cxnSpLocks/>
            <a:stCxn id="2" idx="3"/>
          </p:cNvCxnSpPr>
          <p:nvPr/>
        </p:nvCxnSpPr>
        <p:spPr>
          <a:xfrm flipV="1">
            <a:off x="6622868" y="2819573"/>
            <a:ext cx="3435532" cy="19489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descr="Diagram&#10;&#10;Description automatically generated">
            <a:extLst>
              <a:ext uri="{FF2B5EF4-FFF2-40B4-BE49-F238E27FC236}">
                <a16:creationId xmlns:a16="http://schemas.microsoft.com/office/drawing/2014/main" id="{9E09EE55-F50A-45AE-BBFB-E60C2CBF8257}"/>
              </a:ext>
            </a:extLst>
          </p:cNvPr>
          <p:cNvPicPr>
            <a:picLocks noChangeAspect="1"/>
          </p:cNvPicPr>
          <p:nvPr/>
        </p:nvPicPr>
        <p:blipFill rotWithShape="1">
          <a:blip r:embed="rId4"/>
          <a:srcRect l="12217" r="2824" b="6168"/>
          <a:stretch/>
        </p:blipFill>
        <p:spPr>
          <a:xfrm>
            <a:off x="10213432" y="225724"/>
            <a:ext cx="1894114" cy="1788376"/>
          </a:xfrm>
          <a:prstGeom prst="rect">
            <a:avLst/>
          </a:prstGeom>
        </p:spPr>
      </p:pic>
      <p:pic>
        <p:nvPicPr>
          <p:cNvPr id="15" name="Picture 14" descr="Diagram&#10;&#10;Description automatically generated">
            <a:extLst>
              <a:ext uri="{FF2B5EF4-FFF2-40B4-BE49-F238E27FC236}">
                <a16:creationId xmlns:a16="http://schemas.microsoft.com/office/drawing/2014/main" id="{EF6DDEEE-F772-4289-B7C0-A8548D707446}"/>
              </a:ext>
            </a:extLst>
          </p:cNvPr>
          <p:cNvPicPr>
            <a:picLocks noChangeAspect="1"/>
          </p:cNvPicPr>
          <p:nvPr/>
        </p:nvPicPr>
        <p:blipFill rotWithShape="1">
          <a:blip r:embed="rId4"/>
          <a:srcRect l="12217" r="2824" b="6168"/>
          <a:stretch/>
        </p:blipFill>
        <p:spPr>
          <a:xfrm>
            <a:off x="10213432" y="1925398"/>
            <a:ext cx="1894114" cy="1788376"/>
          </a:xfrm>
          <a:prstGeom prst="rect">
            <a:avLst/>
          </a:prstGeom>
        </p:spPr>
      </p:pic>
      <p:pic>
        <p:nvPicPr>
          <p:cNvPr id="16" name="Picture 15" descr="Diagram&#10;&#10;Description automatically generated">
            <a:extLst>
              <a:ext uri="{FF2B5EF4-FFF2-40B4-BE49-F238E27FC236}">
                <a16:creationId xmlns:a16="http://schemas.microsoft.com/office/drawing/2014/main" id="{0A191885-21BB-4E70-837E-6766716E0D85}"/>
              </a:ext>
            </a:extLst>
          </p:cNvPr>
          <p:cNvPicPr>
            <a:picLocks noChangeAspect="1"/>
          </p:cNvPicPr>
          <p:nvPr/>
        </p:nvPicPr>
        <p:blipFill rotWithShape="1">
          <a:blip r:embed="rId4"/>
          <a:srcRect l="12217" r="2824" b="6168"/>
          <a:stretch/>
        </p:blipFill>
        <p:spPr>
          <a:xfrm>
            <a:off x="10213432" y="3625072"/>
            <a:ext cx="1894114" cy="1788376"/>
          </a:xfrm>
          <a:prstGeom prst="rect">
            <a:avLst/>
          </a:prstGeom>
        </p:spPr>
      </p:pic>
      <mc:AlternateContent xmlns:mc="http://schemas.openxmlformats.org/markup-compatibility/2006" xmlns:p14="http://schemas.microsoft.com/office/powerpoint/2010/main">
        <mc:Choice Requires="p14">
          <p:contentPart p14:bwMode="auto" r:id="rId5">
            <p14:nvContentPartPr>
              <p14:cNvPr id="17" name="Ink 16">
                <a:extLst>
                  <a:ext uri="{FF2B5EF4-FFF2-40B4-BE49-F238E27FC236}">
                    <a16:creationId xmlns:a16="http://schemas.microsoft.com/office/drawing/2014/main" id="{AEF39F9A-5094-45DA-8BD1-025704BA518B}"/>
                  </a:ext>
                </a:extLst>
              </p14:cNvPr>
              <p14:cNvContentPartPr/>
              <p14:nvPr/>
            </p14:nvContentPartPr>
            <p14:xfrm>
              <a:off x="10462834" y="1083600"/>
              <a:ext cx="360" cy="360"/>
            </p14:xfrm>
          </p:contentPart>
        </mc:Choice>
        <mc:Fallback xmlns="">
          <p:pic>
            <p:nvPicPr>
              <p:cNvPr id="17" name="Ink 16">
                <a:extLst>
                  <a:ext uri="{FF2B5EF4-FFF2-40B4-BE49-F238E27FC236}">
                    <a16:creationId xmlns:a16="http://schemas.microsoft.com/office/drawing/2014/main" id="{AEF39F9A-5094-45DA-8BD1-025704BA518B}"/>
                  </a:ext>
                </a:extLst>
              </p:cNvPr>
              <p:cNvPicPr/>
              <p:nvPr/>
            </p:nvPicPr>
            <p:blipFill>
              <a:blip r:embed="rId6"/>
              <a:stretch>
                <a:fillRect/>
              </a:stretch>
            </p:blipFill>
            <p:spPr>
              <a:xfrm>
                <a:off x="10453834" y="1074600"/>
                <a:ext cx="18000" cy="18000"/>
              </a:xfrm>
              <a:prstGeom prst="rect">
                <a:avLst/>
              </a:prstGeom>
            </p:spPr>
          </p:pic>
        </mc:Fallback>
      </mc:AlternateContent>
      <p:cxnSp>
        <p:nvCxnSpPr>
          <p:cNvPr id="20" name="Straight Connector 19">
            <a:extLst>
              <a:ext uri="{FF2B5EF4-FFF2-40B4-BE49-F238E27FC236}">
                <a16:creationId xmlns:a16="http://schemas.microsoft.com/office/drawing/2014/main" id="{75F13006-AAE4-4B3C-AB2B-A033E0BE055D}"/>
              </a:ext>
            </a:extLst>
          </p:cNvPr>
          <p:cNvCxnSpPr>
            <a:cxnSpLocks/>
          </p:cNvCxnSpPr>
          <p:nvPr/>
        </p:nvCxnSpPr>
        <p:spPr>
          <a:xfrm flipV="1">
            <a:off x="10774843" y="3598402"/>
            <a:ext cx="0" cy="299228"/>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178E3F3E-C80F-4A6C-ABF1-1A1944F718AD}"/>
              </a:ext>
            </a:extLst>
          </p:cNvPr>
          <p:cNvCxnSpPr>
            <a:cxnSpLocks/>
          </p:cNvCxnSpPr>
          <p:nvPr/>
        </p:nvCxnSpPr>
        <p:spPr>
          <a:xfrm flipV="1">
            <a:off x="10774843" y="1891623"/>
            <a:ext cx="0" cy="299228"/>
          </a:xfrm>
          <a:prstGeom prst="line">
            <a:avLst/>
          </a:prstGeom>
          <a:ln w="19050">
            <a:solidFill>
              <a:schemeClr val="bg1">
                <a:lumMod val="50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3785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975741"/>
          </a:xfrm>
        </p:spPr>
        <p:txBody>
          <a:bodyPr>
            <a:normAutofit/>
          </a:bodyPr>
          <a:lstStyle/>
          <a:p>
            <a:r>
              <a:rPr lang="en-US" altLang="zh-CN" sz="3200"/>
              <a:t>Upsampling</a:t>
            </a:r>
            <a:endParaRPr lang="nl-BE"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graphicFrame>
        <p:nvGraphicFramePr>
          <p:cNvPr id="5" name="表格 5">
            <a:extLst>
              <a:ext uri="{FF2B5EF4-FFF2-40B4-BE49-F238E27FC236}">
                <a16:creationId xmlns:a16="http://schemas.microsoft.com/office/drawing/2014/main" id="{644B5E61-45E9-4BFA-9D05-4293B9C22358}"/>
              </a:ext>
            </a:extLst>
          </p:cNvPr>
          <p:cNvGraphicFramePr>
            <a:graphicFrameLocks noGrp="1"/>
          </p:cNvGraphicFramePr>
          <p:nvPr>
            <p:extLst>
              <p:ext uri="{D42A27DB-BD31-4B8C-83A1-F6EECF244321}">
                <p14:modId xmlns:p14="http://schemas.microsoft.com/office/powerpoint/2010/main" val="1364070465"/>
              </p:ext>
            </p:extLst>
          </p:nvPr>
        </p:nvGraphicFramePr>
        <p:xfrm>
          <a:off x="576000" y="2072191"/>
          <a:ext cx="1901820" cy="1896996"/>
        </p:xfrm>
        <a:graphic>
          <a:graphicData uri="http://schemas.openxmlformats.org/drawingml/2006/table">
            <a:tbl>
              <a:tblPr firstRow="1" bandRow="1">
                <a:tableStyleId>{0505E3EF-67EA-436B-97B2-0124C06EBD24}</a:tableStyleId>
              </a:tblPr>
              <a:tblGrid>
                <a:gridCol w="633940">
                  <a:extLst>
                    <a:ext uri="{9D8B030D-6E8A-4147-A177-3AD203B41FA5}">
                      <a16:colId xmlns:a16="http://schemas.microsoft.com/office/drawing/2014/main" val="2238496941"/>
                    </a:ext>
                  </a:extLst>
                </a:gridCol>
                <a:gridCol w="633940">
                  <a:extLst>
                    <a:ext uri="{9D8B030D-6E8A-4147-A177-3AD203B41FA5}">
                      <a16:colId xmlns:a16="http://schemas.microsoft.com/office/drawing/2014/main" val="4025967732"/>
                    </a:ext>
                  </a:extLst>
                </a:gridCol>
                <a:gridCol w="633940">
                  <a:extLst>
                    <a:ext uri="{9D8B030D-6E8A-4147-A177-3AD203B41FA5}">
                      <a16:colId xmlns:a16="http://schemas.microsoft.com/office/drawing/2014/main" val="3260997036"/>
                    </a:ext>
                  </a:extLst>
                </a:gridCol>
              </a:tblGrid>
              <a:tr h="632332">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632332">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632332">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sp>
        <p:nvSpPr>
          <p:cNvPr id="10" name="箭头: 右 9">
            <a:extLst>
              <a:ext uri="{FF2B5EF4-FFF2-40B4-BE49-F238E27FC236}">
                <a16:creationId xmlns:a16="http://schemas.microsoft.com/office/drawing/2014/main" id="{2BBAA255-B359-47E7-96EF-D29137ECBA94}"/>
              </a:ext>
            </a:extLst>
          </p:cNvPr>
          <p:cNvSpPr/>
          <p:nvPr/>
        </p:nvSpPr>
        <p:spPr>
          <a:xfrm>
            <a:off x="1526910" y="5224583"/>
            <a:ext cx="9280306" cy="9757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Nearest Neighbor Interpolation</a:t>
            </a:r>
            <a:endParaRPr lang="zh-CN" altLang="en-US"/>
          </a:p>
        </p:txBody>
      </p:sp>
      <p:graphicFrame>
        <p:nvGraphicFramePr>
          <p:cNvPr id="14" name="表格 5">
            <a:extLst>
              <a:ext uri="{FF2B5EF4-FFF2-40B4-BE49-F238E27FC236}">
                <a16:creationId xmlns:a16="http://schemas.microsoft.com/office/drawing/2014/main" id="{30157B90-E12A-4625-9C7C-A4EDD88E3F90}"/>
              </a:ext>
            </a:extLst>
          </p:cNvPr>
          <p:cNvGraphicFramePr>
            <a:graphicFrameLocks noGrp="1"/>
          </p:cNvGraphicFramePr>
          <p:nvPr>
            <p:extLst>
              <p:ext uri="{D42A27DB-BD31-4B8C-83A1-F6EECF244321}">
                <p14:modId xmlns:p14="http://schemas.microsoft.com/office/powerpoint/2010/main" val="2103888797"/>
              </p:ext>
            </p:extLst>
          </p:nvPr>
        </p:nvGraphicFramePr>
        <p:xfrm>
          <a:off x="8015177" y="1123693"/>
          <a:ext cx="3803640" cy="3793992"/>
        </p:xfrm>
        <a:graphic>
          <a:graphicData uri="http://schemas.openxmlformats.org/drawingml/2006/table">
            <a:tbl>
              <a:tblPr firstRow="1" bandRow="1">
                <a:tableStyleId>{0505E3EF-67EA-436B-97B2-0124C06EBD24}</a:tableStyleId>
              </a:tblPr>
              <a:tblGrid>
                <a:gridCol w="633940">
                  <a:extLst>
                    <a:ext uri="{9D8B030D-6E8A-4147-A177-3AD203B41FA5}">
                      <a16:colId xmlns:a16="http://schemas.microsoft.com/office/drawing/2014/main" val="2238496941"/>
                    </a:ext>
                  </a:extLst>
                </a:gridCol>
                <a:gridCol w="633940">
                  <a:extLst>
                    <a:ext uri="{9D8B030D-6E8A-4147-A177-3AD203B41FA5}">
                      <a16:colId xmlns:a16="http://schemas.microsoft.com/office/drawing/2014/main" val="4025967732"/>
                    </a:ext>
                  </a:extLst>
                </a:gridCol>
                <a:gridCol w="633940">
                  <a:extLst>
                    <a:ext uri="{9D8B030D-6E8A-4147-A177-3AD203B41FA5}">
                      <a16:colId xmlns:a16="http://schemas.microsoft.com/office/drawing/2014/main" val="3260997036"/>
                    </a:ext>
                  </a:extLst>
                </a:gridCol>
                <a:gridCol w="633940">
                  <a:extLst>
                    <a:ext uri="{9D8B030D-6E8A-4147-A177-3AD203B41FA5}">
                      <a16:colId xmlns:a16="http://schemas.microsoft.com/office/drawing/2014/main" val="3150638594"/>
                    </a:ext>
                  </a:extLst>
                </a:gridCol>
                <a:gridCol w="633940">
                  <a:extLst>
                    <a:ext uri="{9D8B030D-6E8A-4147-A177-3AD203B41FA5}">
                      <a16:colId xmlns:a16="http://schemas.microsoft.com/office/drawing/2014/main" val="3700753720"/>
                    </a:ext>
                  </a:extLst>
                </a:gridCol>
                <a:gridCol w="633940">
                  <a:extLst>
                    <a:ext uri="{9D8B030D-6E8A-4147-A177-3AD203B41FA5}">
                      <a16:colId xmlns:a16="http://schemas.microsoft.com/office/drawing/2014/main" val="2991330841"/>
                    </a:ext>
                  </a:extLst>
                </a:gridCol>
              </a:tblGrid>
              <a:tr h="632332">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196053"/>
                  </a:ext>
                </a:extLst>
              </a:tr>
              <a:tr h="632332">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637850"/>
                  </a:ext>
                </a:extLst>
              </a:tr>
              <a:tr h="632332">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0856604"/>
                  </a:ext>
                </a:extLst>
              </a:tr>
              <a:tr h="632332">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632332">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632332">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graphicFrame>
        <p:nvGraphicFramePr>
          <p:cNvPr id="7" name="表格 5">
            <a:extLst>
              <a:ext uri="{FF2B5EF4-FFF2-40B4-BE49-F238E27FC236}">
                <a16:creationId xmlns:a16="http://schemas.microsoft.com/office/drawing/2014/main" id="{1D53BD29-4C25-4517-B69B-D3ACA69B2A6A}"/>
              </a:ext>
            </a:extLst>
          </p:cNvPr>
          <p:cNvGraphicFramePr>
            <a:graphicFrameLocks noGrp="1"/>
          </p:cNvGraphicFramePr>
          <p:nvPr>
            <p:extLst>
              <p:ext uri="{D42A27DB-BD31-4B8C-83A1-F6EECF244321}">
                <p14:modId xmlns:p14="http://schemas.microsoft.com/office/powerpoint/2010/main" val="3866579374"/>
              </p:ext>
            </p:extLst>
          </p:nvPr>
        </p:nvGraphicFramePr>
        <p:xfrm>
          <a:off x="3344678" y="1123693"/>
          <a:ext cx="3803640" cy="3793992"/>
        </p:xfrm>
        <a:graphic>
          <a:graphicData uri="http://schemas.openxmlformats.org/drawingml/2006/table">
            <a:tbl>
              <a:tblPr firstRow="1" bandRow="1">
                <a:tableStyleId>{0505E3EF-67EA-436B-97B2-0124C06EBD24}</a:tableStyleId>
              </a:tblPr>
              <a:tblGrid>
                <a:gridCol w="633940">
                  <a:extLst>
                    <a:ext uri="{9D8B030D-6E8A-4147-A177-3AD203B41FA5}">
                      <a16:colId xmlns:a16="http://schemas.microsoft.com/office/drawing/2014/main" val="2238496941"/>
                    </a:ext>
                  </a:extLst>
                </a:gridCol>
                <a:gridCol w="633940">
                  <a:extLst>
                    <a:ext uri="{9D8B030D-6E8A-4147-A177-3AD203B41FA5}">
                      <a16:colId xmlns:a16="http://schemas.microsoft.com/office/drawing/2014/main" val="4025967732"/>
                    </a:ext>
                  </a:extLst>
                </a:gridCol>
                <a:gridCol w="633940">
                  <a:extLst>
                    <a:ext uri="{9D8B030D-6E8A-4147-A177-3AD203B41FA5}">
                      <a16:colId xmlns:a16="http://schemas.microsoft.com/office/drawing/2014/main" val="3260997036"/>
                    </a:ext>
                  </a:extLst>
                </a:gridCol>
                <a:gridCol w="633940">
                  <a:extLst>
                    <a:ext uri="{9D8B030D-6E8A-4147-A177-3AD203B41FA5}">
                      <a16:colId xmlns:a16="http://schemas.microsoft.com/office/drawing/2014/main" val="3150638594"/>
                    </a:ext>
                  </a:extLst>
                </a:gridCol>
                <a:gridCol w="633940">
                  <a:extLst>
                    <a:ext uri="{9D8B030D-6E8A-4147-A177-3AD203B41FA5}">
                      <a16:colId xmlns:a16="http://schemas.microsoft.com/office/drawing/2014/main" val="3700753720"/>
                    </a:ext>
                  </a:extLst>
                </a:gridCol>
                <a:gridCol w="633940">
                  <a:extLst>
                    <a:ext uri="{9D8B030D-6E8A-4147-A177-3AD203B41FA5}">
                      <a16:colId xmlns:a16="http://schemas.microsoft.com/office/drawing/2014/main" val="2991330841"/>
                    </a:ext>
                  </a:extLst>
                </a:gridCol>
              </a:tblGrid>
              <a:tr h="632332">
                <a:tc>
                  <a:txBody>
                    <a:bodyPr/>
                    <a:lstStyle/>
                    <a:p>
                      <a:pPr algn="ctr"/>
                      <a:r>
                        <a:rPr lang="en-US" altLang="zh-CN" sz="2000" b="1"/>
                        <a:t>10</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54196053"/>
                  </a:ext>
                </a:extLst>
              </a:tr>
              <a:tr h="632332">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25637850"/>
                  </a:ext>
                </a:extLst>
              </a:tr>
              <a:tr h="632332">
                <a:tc>
                  <a:txBody>
                    <a:bodyPr/>
                    <a:lstStyle/>
                    <a:p>
                      <a:pPr algn="ctr"/>
                      <a:r>
                        <a:rPr lang="en-US" altLang="zh-CN" sz="2000" b="1"/>
                        <a:t>2</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18</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7</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40856604"/>
                  </a:ext>
                </a:extLst>
              </a:tr>
              <a:tr h="632332">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632332">
                <a:tc>
                  <a:txBody>
                    <a:bodyPr/>
                    <a:lstStyle/>
                    <a:p>
                      <a:pPr algn="ctr"/>
                      <a:r>
                        <a:rPr lang="en-US" altLang="zh-CN" sz="2000" b="1"/>
                        <a:t>9</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14</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1"/>
                        <a:t>25</a:t>
                      </a: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632332">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2000" b="1"/>
                    </a:p>
                  </a:txBody>
                  <a:tcPr marL="62031" marR="62031" marT="31015" marB="3101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sp>
        <p:nvSpPr>
          <p:cNvPr id="2" name="文本框 1">
            <a:extLst>
              <a:ext uri="{FF2B5EF4-FFF2-40B4-BE49-F238E27FC236}">
                <a16:creationId xmlns:a16="http://schemas.microsoft.com/office/drawing/2014/main" id="{82D48380-F3EC-4524-8236-84AE13FAFC53}"/>
              </a:ext>
            </a:extLst>
          </p:cNvPr>
          <p:cNvSpPr txBox="1"/>
          <p:nvPr/>
        </p:nvSpPr>
        <p:spPr>
          <a:xfrm>
            <a:off x="1224000" y="4194810"/>
            <a:ext cx="684803" cy="369332"/>
          </a:xfrm>
          <a:prstGeom prst="rect">
            <a:avLst/>
          </a:prstGeom>
          <a:noFill/>
        </p:spPr>
        <p:txBody>
          <a:bodyPr wrap="none" rtlCol="0">
            <a:spAutoFit/>
          </a:bodyPr>
          <a:lstStyle/>
          <a:p>
            <a:r>
              <a:rPr lang="en-US" altLang="zh-CN"/>
              <a:t>3 x 3</a:t>
            </a:r>
            <a:endParaRPr lang="zh-CN" altLang="en-US"/>
          </a:p>
        </p:txBody>
      </p:sp>
      <p:sp>
        <p:nvSpPr>
          <p:cNvPr id="9" name="文本框 8">
            <a:extLst>
              <a:ext uri="{FF2B5EF4-FFF2-40B4-BE49-F238E27FC236}">
                <a16:creationId xmlns:a16="http://schemas.microsoft.com/office/drawing/2014/main" id="{2C47FEAD-5FC8-4AD3-8ED3-D7C250770533}"/>
              </a:ext>
            </a:extLst>
          </p:cNvPr>
          <p:cNvSpPr txBox="1"/>
          <p:nvPr/>
        </p:nvSpPr>
        <p:spPr>
          <a:xfrm>
            <a:off x="4904096" y="4965191"/>
            <a:ext cx="684803" cy="369332"/>
          </a:xfrm>
          <a:prstGeom prst="rect">
            <a:avLst/>
          </a:prstGeom>
          <a:noFill/>
        </p:spPr>
        <p:txBody>
          <a:bodyPr wrap="none" rtlCol="0">
            <a:spAutoFit/>
          </a:bodyPr>
          <a:lstStyle/>
          <a:p>
            <a:r>
              <a:rPr lang="en-US" altLang="zh-CN"/>
              <a:t>6 x 6</a:t>
            </a:r>
            <a:endParaRPr lang="zh-CN" altLang="en-US"/>
          </a:p>
        </p:txBody>
      </p:sp>
      <p:sp>
        <p:nvSpPr>
          <p:cNvPr id="11" name="文本框 10">
            <a:extLst>
              <a:ext uri="{FF2B5EF4-FFF2-40B4-BE49-F238E27FC236}">
                <a16:creationId xmlns:a16="http://schemas.microsoft.com/office/drawing/2014/main" id="{8FBA76C2-C326-4F38-9E69-81508B671D72}"/>
              </a:ext>
            </a:extLst>
          </p:cNvPr>
          <p:cNvSpPr txBox="1"/>
          <p:nvPr/>
        </p:nvSpPr>
        <p:spPr>
          <a:xfrm>
            <a:off x="9574595" y="5007406"/>
            <a:ext cx="684803" cy="369332"/>
          </a:xfrm>
          <a:prstGeom prst="rect">
            <a:avLst/>
          </a:prstGeom>
          <a:noFill/>
        </p:spPr>
        <p:txBody>
          <a:bodyPr wrap="none" rtlCol="0">
            <a:spAutoFit/>
          </a:bodyPr>
          <a:lstStyle/>
          <a:p>
            <a:r>
              <a:rPr lang="en-US" altLang="zh-CN"/>
              <a:t>6 x 6</a:t>
            </a:r>
            <a:endParaRPr lang="zh-CN" altLang="en-US"/>
          </a:p>
        </p:txBody>
      </p:sp>
    </p:spTree>
    <p:extLst>
      <p:ext uri="{BB962C8B-B14F-4D97-AF65-F5344CB8AC3E}">
        <p14:creationId xmlns:p14="http://schemas.microsoft.com/office/powerpoint/2010/main" val="2231942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4E827A7-5C40-47BC-A434-1070D9D1FC6F}"/>
              </a:ext>
            </a:extLst>
          </p:cNvPr>
          <p:cNvSpPr>
            <a:spLocks noGrp="1"/>
          </p:cNvSpPr>
          <p:nvPr>
            <p:ph type="sldNum" sz="quarter" idx="12"/>
          </p:nvPr>
        </p:nvSpPr>
        <p:spPr/>
        <p:txBody>
          <a:bodyPr/>
          <a:lstStyle/>
          <a:p>
            <a:fld id="{0A297500-7527-634B-90F4-69D0994C32B4}" type="slidenum">
              <a:rPr lang="nl-NL" smtClean="0"/>
              <a:t>24</a:t>
            </a:fld>
            <a:endParaRPr lang="nl-NL"/>
          </a:p>
        </p:txBody>
      </p:sp>
      <p:sp>
        <p:nvSpPr>
          <p:cNvPr id="6" name="标题 5">
            <a:extLst>
              <a:ext uri="{FF2B5EF4-FFF2-40B4-BE49-F238E27FC236}">
                <a16:creationId xmlns:a16="http://schemas.microsoft.com/office/drawing/2014/main" id="{C8B17E07-789F-4DC9-BF93-656DF2D3D22B}"/>
              </a:ext>
            </a:extLst>
          </p:cNvPr>
          <p:cNvSpPr>
            <a:spLocks noGrp="1"/>
          </p:cNvSpPr>
          <p:nvPr>
            <p:ph type="title"/>
          </p:nvPr>
        </p:nvSpPr>
        <p:spPr/>
        <p:txBody>
          <a:bodyPr/>
          <a:lstStyle/>
          <a:p>
            <a:r>
              <a:rPr lang="en-US" altLang="zh-CN"/>
              <a:t>Skip connection</a:t>
            </a:r>
            <a:endParaRPr lang="zh-CN" altLang="en-US"/>
          </a:p>
        </p:txBody>
      </p:sp>
      <p:grpSp>
        <p:nvGrpSpPr>
          <p:cNvPr id="73" name="组合 72">
            <a:extLst>
              <a:ext uri="{FF2B5EF4-FFF2-40B4-BE49-F238E27FC236}">
                <a16:creationId xmlns:a16="http://schemas.microsoft.com/office/drawing/2014/main" id="{A17F207F-C3ED-499D-B834-4CE4A13243C2}"/>
              </a:ext>
            </a:extLst>
          </p:cNvPr>
          <p:cNvGrpSpPr/>
          <p:nvPr/>
        </p:nvGrpSpPr>
        <p:grpSpPr>
          <a:xfrm>
            <a:off x="1518043" y="1107546"/>
            <a:ext cx="9031114" cy="4981990"/>
            <a:chOff x="463043" y="336945"/>
            <a:chExt cx="11553942" cy="6373702"/>
          </a:xfrm>
        </p:grpSpPr>
        <p:sp>
          <p:nvSpPr>
            <p:cNvPr id="7" name="矩形: 圆角 6">
              <a:extLst>
                <a:ext uri="{FF2B5EF4-FFF2-40B4-BE49-F238E27FC236}">
                  <a16:creationId xmlns:a16="http://schemas.microsoft.com/office/drawing/2014/main" id="{9273AECE-A907-489A-9194-99897E9225D6}"/>
                </a:ext>
              </a:extLst>
            </p:cNvPr>
            <p:cNvSpPr/>
            <p:nvPr/>
          </p:nvSpPr>
          <p:spPr>
            <a:xfrm>
              <a:off x="9248096" y="3828546"/>
              <a:ext cx="2768889" cy="274659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立方体 7">
              <a:extLst>
                <a:ext uri="{FF2B5EF4-FFF2-40B4-BE49-F238E27FC236}">
                  <a16:creationId xmlns:a16="http://schemas.microsoft.com/office/drawing/2014/main" id="{66744929-8D75-4354-97DB-829C0C106F32}"/>
                </a:ext>
              </a:extLst>
            </p:cNvPr>
            <p:cNvSpPr/>
            <p:nvPr/>
          </p:nvSpPr>
          <p:spPr>
            <a:xfrm flipH="1">
              <a:off x="675136" y="863820"/>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9" name="立方体 8">
              <a:extLst>
                <a:ext uri="{FF2B5EF4-FFF2-40B4-BE49-F238E27FC236}">
                  <a16:creationId xmlns:a16="http://schemas.microsoft.com/office/drawing/2014/main" id="{BF676505-E455-4803-A864-53D2E5EF7C91}"/>
                </a:ext>
              </a:extLst>
            </p:cNvPr>
            <p:cNvSpPr/>
            <p:nvPr/>
          </p:nvSpPr>
          <p:spPr>
            <a:xfrm flipH="1">
              <a:off x="1356364" y="2002011"/>
              <a:ext cx="748663" cy="764861"/>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0" name="立方体 9">
              <a:extLst>
                <a:ext uri="{FF2B5EF4-FFF2-40B4-BE49-F238E27FC236}">
                  <a16:creationId xmlns:a16="http://schemas.microsoft.com/office/drawing/2014/main" id="{F59C0F1C-473C-4CC8-9C07-F459AEC51FBC}"/>
                </a:ext>
              </a:extLst>
            </p:cNvPr>
            <p:cNvSpPr/>
            <p:nvPr/>
          </p:nvSpPr>
          <p:spPr>
            <a:xfrm flipH="1">
              <a:off x="2674252" y="3749696"/>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1" name="立方体 10">
              <a:extLst>
                <a:ext uri="{FF2B5EF4-FFF2-40B4-BE49-F238E27FC236}">
                  <a16:creationId xmlns:a16="http://schemas.microsoft.com/office/drawing/2014/main" id="{6FD118D1-CC56-4B38-BDFC-9E7BE2C778DF}"/>
                </a:ext>
              </a:extLst>
            </p:cNvPr>
            <p:cNvSpPr/>
            <p:nvPr/>
          </p:nvSpPr>
          <p:spPr>
            <a:xfrm flipH="1">
              <a:off x="3687773" y="5476193"/>
              <a:ext cx="410032" cy="412600"/>
            </a:xfrm>
            <a:prstGeom prst="cube">
              <a:avLst>
                <a:gd name="adj" fmla="val 3563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立方体 11">
              <a:extLst>
                <a:ext uri="{FF2B5EF4-FFF2-40B4-BE49-F238E27FC236}">
                  <a16:creationId xmlns:a16="http://schemas.microsoft.com/office/drawing/2014/main" id="{3C6287EC-4BA9-4FCF-99E6-1619657EB84E}"/>
                </a:ext>
              </a:extLst>
            </p:cNvPr>
            <p:cNvSpPr/>
            <p:nvPr/>
          </p:nvSpPr>
          <p:spPr>
            <a:xfrm flipH="1">
              <a:off x="4892637" y="6289701"/>
              <a:ext cx="250915" cy="259142"/>
            </a:xfrm>
            <a:prstGeom prst="cube">
              <a:avLst>
                <a:gd name="adj" fmla="val 4044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3" name="立方体 12">
              <a:extLst>
                <a:ext uri="{FF2B5EF4-FFF2-40B4-BE49-F238E27FC236}">
                  <a16:creationId xmlns:a16="http://schemas.microsoft.com/office/drawing/2014/main" id="{D6744E1A-5ECF-4122-9775-FCF7D0C237F4}"/>
                </a:ext>
              </a:extLst>
            </p:cNvPr>
            <p:cNvSpPr/>
            <p:nvPr/>
          </p:nvSpPr>
          <p:spPr>
            <a:xfrm flipH="1">
              <a:off x="3215327" y="4515217"/>
              <a:ext cx="509816" cy="502796"/>
            </a:xfrm>
            <a:prstGeom prst="cube">
              <a:avLst>
                <a:gd name="adj" fmla="val 21139"/>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立方体 13">
              <a:extLst>
                <a:ext uri="{FF2B5EF4-FFF2-40B4-BE49-F238E27FC236}">
                  <a16:creationId xmlns:a16="http://schemas.microsoft.com/office/drawing/2014/main" id="{3DF55CB2-399D-4FB7-A289-0418A08BFF5E}"/>
                </a:ext>
              </a:extLst>
            </p:cNvPr>
            <p:cNvSpPr/>
            <p:nvPr/>
          </p:nvSpPr>
          <p:spPr>
            <a:xfrm flipH="1">
              <a:off x="8355648" y="725458"/>
              <a:ext cx="914143" cy="925783"/>
            </a:xfrm>
            <a:prstGeom prst="cube">
              <a:avLst>
                <a:gd name="adj" fmla="val 55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立方体 14">
              <a:extLst>
                <a:ext uri="{FF2B5EF4-FFF2-40B4-BE49-F238E27FC236}">
                  <a16:creationId xmlns:a16="http://schemas.microsoft.com/office/drawing/2014/main" id="{669C4B50-A4DB-4CAA-AD9A-2B42B9586860}"/>
                </a:ext>
              </a:extLst>
            </p:cNvPr>
            <p:cNvSpPr/>
            <p:nvPr/>
          </p:nvSpPr>
          <p:spPr>
            <a:xfrm flipH="1">
              <a:off x="5875106" y="5526542"/>
              <a:ext cx="338554" cy="412600"/>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箭头: 右 15">
              <a:extLst>
                <a:ext uri="{FF2B5EF4-FFF2-40B4-BE49-F238E27FC236}">
                  <a16:creationId xmlns:a16="http://schemas.microsoft.com/office/drawing/2014/main" id="{EBA14682-2116-4763-A93B-BB7A8A394DF0}"/>
                </a:ext>
              </a:extLst>
            </p:cNvPr>
            <p:cNvSpPr/>
            <p:nvPr/>
          </p:nvSpPr>
          <p:spPr>
            <a:xfrm>
              <a:off x="1444186" y="1632850"/>
              <a:ext cx="446063" cy="31982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箭头: 右 16">
              <a:extLst>
                <a:ext uri="{FF2B5EF4-FFF2-40B4-BE49-F238E27FC236}">
                  <a16:creationId xmlns:a16="http://schemas.microsoft.com/office/drawing/2014/main" id="{BC3183A9-019F-4487-A266-82AFA59A47CE}"/>
                </a:ext>
              </a:extLst>
            </p:cNvPr>
            <p:cNvSpPr/>
            <p:nvPr/>
          </p:nvSpPr>
          <p:spPr>
            <a:xfrm>
              <a:off x="1843994" y="2696457"/>
              <a:ext cx="446063" cy="31982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箭头: 右 17">
              <a:extLst>
                <a:ext uri="{FF2B5EF4-FFF2-40B4-BE49-F238E27FC236}">
                  <a16:creationId xmlns:a16="http://schemas.microsoft.com/office/drawing/2014/main" id="{BEA572AB-D560-41D7-8C66-652689BD78F2}"/>
                </a:ext>
              </a:extLst>
            </p:cNvPr>
            <p:cNvSpPr/>
            <p:nvPr/>
          </p:nvSpPr>
          <p:spPr>
            <a:xfrm rot="5400000">
              <a:off x="2528900" y="3546045"/>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文本框 18">
              <a:extLst>
                <a:ext uri="{FF2B5EF4-FFF2-40B4-BE49-F238E27FC236}">
                  <a16:creationId xmlns:a16="http://schemas.microsoft.com/office/drawing/2014/main" id="{7F329443-2957-47A1-8798-ED5F281767CE}"/>
                </a:ext>
              </a:extLst>
            </p:cNvPr>
            <p:cNvSpPr txBox="1"/>
            <p:nvPr/>
          </p:nvSpPr>
          <p:spPr>
            <a:xfrm>
              <a:off x="463043" y="113648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31DEFF99-1DB9-4D9F-AF9C-2F99B4F542EB}"/>
                </a:ext>
              </a:extLst>
            </p:cNvPr>
            <p:cNvSpPr txBox="1"/>
            <p:nvPr/>
          </p:nvSpPr>
          <p:spPr>
            <a:xfrm>
              <a:off x="694894" y="527989"/>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85EF6111-631C-45E0-93B2-79DCAD94DBA8}"/>
                </a:ext>
              </a:extLst>
            </p:cNvPr>
            <p:cNvSpPr txBox="1"/>
            <p:nvPr/>
          </p:nvSpPr>
          <p:spPr>
            <a:xfrm>
              <a:off x="1141244" y="2093780"/>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1AABE264-4CD8-49B7-B15E-AFD96B62482F}"/>
                </a:ext>
              </a:extLst>
            </p:cNvPr>
            <p:cNvSpPr txBox="1"/>
            <p:nvPr/>
          </p:nvSpPr>
          <p:spPr>
            <a:xfrm>
              <a:off x="1847082" y="3158735"/>
              <a:ext cx="590630" cy="450282"/>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23" name="立方体 22">
              <a:extLst>
                <a:ext uri="{FF2B5EF4-FFF2-40B4-BE49-F238E27FC236}">
                  <a16:creationId xmlns:a16="http://schemas.microsoft.com/office/drawing/2014/main" id="{FB244C9C-AE70-4EFC-A589-9277A9FCF5B9}"/>
                </a:ext>
              </a:extLst>
            </p:cNvPr>
            <p:cNvSpPr/>
            <p:nvPr/>
          </p:nvSpPr>
          <p:spPr>
            <a:xfrm flipH="1">
              <a:off x="2080821" y="2921880"/>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4" name="文本框 23">
              <a:extLst>
                <a:ext uri="{FF2B5EF4-FFF2-40B4-BE49-F238E27FC236}">
                  <a16:creationId xmlns:a16="http://schemas.microsoft.com/office/drawing/2014/main" id="{4A059197-C66C-47D0-8F73-AE5760502406}"/>
                </a:ext>
              </a:extLst>
            </p:cNvPr>
            <p:cNvSpPr txBox="1"/>
            <p:nvPr/>
          </p:nvSpPr>
          <p:spPr>
            <a:xfrm>
              <a:off x="1968529" y="2157600"/>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7088964F-34B6-473E-A937-1B9BF6035807}"/>
                </a:ext>
              </a:extLst>
            </p:cNvPr>
            <p:cNvSpPr txBox="1"/>
            <p:nvPr/>
          </p:nvSpPr>
          <p:spPr>
            <a:xfrm>
              <a:off x="2595168" y="3022898"/>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B7926124-F134-4BC4-9F75-0056BDFE68BE}"/>
                </a:ext>
              </a:extLst>
            </p:cNvPr>
            <p:cNvSpPr txBox="1"/>
            <p:nvPr/>
          </p:nvSpPr>
          <p:spPr>
            <a:xfrm>
              <a:off x="2995277" y="3515408"/>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C57A084A-8098-4517-9CBF-9BA1ED9CE6D6}"/>
                </a:ext>
              </a:extLst>
            </p:cNvPr>
            <p:cNvSpPr txBox="1"/>
            <p:nvPr/>
          </p:nvSpPr>
          <p:spPr>
            <a:xfrm>
              <a:off x="2932102" y="457445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28" name="文本框 27">
              <a:extLst>
                <a:ext uri="{FF2B5EF4-FFF2-40B4-BE49-F238E27FC236}">
                  <a16:creationId xmlns:a16="http://schemas.microsoft.com/office/drawing/2014/main" id="{C522D570-0B1A-4069-9F11-947A0AAB44FA}"/>
                </a:ext>
              </a:extLst>
            </p:cNvPr>
            <p:cNvSpPr txBox="1"/>
            <p:nvPr/>
          </p:nvSpPr>
          <p:spPr>
            <a:xfrm>
              <a:off x="3420409" y="5431495"/>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A0C7E37A-ADEE-4023-BDFB-2357C2450F2D}"/>
                </a:ext>
              </a:extLst>
            </p:cNvPr>
            <p:cNvSpPr txBox="1"/>
            <p:nvPr/>
          </p:nvSpPr>
          <p:spPr>
            <a:xfrm>
              <a:off x="4581201" y="619056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12x12</a:t>
              </a:r>
              <a:endParaRPr lang="zh-CN" altLang="en-US" sz="900">
                <a:latin typeface="Arial" panose="020B0604020202020204" pitchFamily="34" charset="0"/>
                <a:cs typeface="Arial" panose="020B0604020202020204" pitchFamily="34" charset="0"/>
              </a:endParaRPr>
            </a:p>
          </p:txBody>
        </p:sp>
        <p:sp>
          <p:nvSpPr>
            <p:cNvPr id="30" name="文本框 29">
              <a:extLst>
                <a:ext uri="{FF2B5EF4-FFF2-40B4-BE49-F238E27FC236}">
                  <a16:creationId xmlns:a16="http://schemas.microsoft.com/office/drawing/2014/main" id="{01C799EA-DD66-4F1A-A992-3362983E31FB}"/>
                </a:ext>
              </a:extLst>
            </p:cNvPr>
            <p:cNvSpPr txBox="1"/>
            <p:nvPr/>
          </p:nvSpPr>
          <p:spPr>
            <a:xfrm>
              <a:off x="2436258" y="37890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31" name="文本框 30">
              <a:extLst>
                <a:ext uri="{FF2B5EF4-FFF2-40B4-BE49-F238E27FC236}">
                  <a16:creationId xmlns:a16="http://schemas.microsoft.com/office/drawing/2014/main" id="{4FC280ED-3C35-460A-AB43-DD1523C3A275}"/>
                </a:ext>
              </a:extLst>
            </p:cNvPr>
            <p:cNvSpPr txBox="1"/>
            <p:nvPr/>
          </p:nvSpPr>
          <p:spPr>
            <a:xfrm>
              <a:off x="3657806" y="444043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512 channels</a:t>
              </a:r>
              <a:endParaRPr lang="zh-CN" altLang="en-US" sz="90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0FEEB297-7C03-4D99-BE2F-89FD420D2CCB}"/>
                </a:ext>
              </a:extLst>
            </p:cNvPr>
            <p:cNvSpPr txBox="1"/>
            <p:nvPr/>
          </p:nvSpPr>
          <p:spPr>
            <a:xfrm>
              <a:off x="4051398" y="5409556"/>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1024 channels</a:t>
              </a:r>
              <a:endParaRPr lang="zh-CN" altLang="en-US" sz="90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31624B5F-79AB-4217-8D03-93E55974B7B1}"/>
                </a:ext>
              </a:extLst>
            </p:cNvPr>
            <p:cNvSpPr txBox="1"/>
            <p:nvPr/>
          </p:nvSpPr>
          <p:spPr>
            <a:xfrm>
              <a:off x="4379038" y="5906755"/>
              <a:ext cx="1196026"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2048 channels</a:t>
              </a:r>
              <a:endParaRPr lang="zh-CN" altLang="en-US" sz="90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D00ED382-9CF6-47E1-8581-FFFD247D8DCF}"/>
                </a:ext>
              </a:extLst>
            </p:cNvPr>
            <p:cNvSpPr txBox="1"/>
            <p:nvPr/>
          </p:nvSpPr>
          <p:spPr>
            <a:xfrm>
              <a:off x="5524321" y="5457741"/>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24x24</a:t>
              </a:r>
              <a:endParaRPr lang="zh-CN" altLang="en-US" sz="900">
                <a:latin typeface="Arial" panose="020B0604020202020204" pitchFamily="34" charset="0"/>
                <a:cs typeface="Arial" panose="020B0604020202020204" pitchFamily="34" charset="0"/>
              </a:endParaRPr>
            </a:p>
          </p:txBody>
        </p:sp>
        <p:sp>
          <p:nvSpPr>
            <p:cNvPr id="35" name="文本框 34">
              <a:extLst>
                <a:ext uri="{FF2B5EF4-FFF2-40B4-BE49-F238E27FC236}">
                  <a16:creationId xmlns:a16="http://schemas.microsoft.com/office/drawing/2014/main" id="{3E6C3579-1FB4-4039-B5D2-344739CD1E37}"/>
                </a:ext>
              </a:extLst>
            </p:cNvPr>
            <p:cNvSpPr txBox="1"/>
            <p:nvPr/>
          </p:nvSpPr>
          <p:spPr>
            <a:xfrm>
              <a:off x="6111506" y="5559082"/>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256 channels</a:t>
              </a:r>
              <a:endParaRPr lang="zh-CN" altLang="en-US" sz="900">
                <a:latin typeface="Arial" panose="020B0604020202020204" pitchFamily="34" charset="0"/>
                <a:cs typeface="Arial" panose="020B0604020202020204" pitchFamily="34" charset="0"/>
              </a:endParaRPr>
            </a:p>
          </p:txBody>
        </p:sp>
        <p:sp>
          <p:nvSpPr>
            <p:cNvPr id="36" name="箭头: 右 35">
              <a:extLst>
                <a:ext uri="{FF2B5EF4-FFF2-40B4-BE49-F238E27FC236}">
                  <a16:creationId xmlns:a16="http://schemas.microsoft.com/office/drawing/2014/main" id="{20CC61DA-42CD-4922-9254-D6AE9E57DB03}"/>
                </a:ext>
              </a:extLst>
            </p:cNvPr>
            <p:cNvSpPr/>
            <p:nvPr/>
          </p:nvSpPr>
          <p:spPr>
            <a:xfrm rot="16200000" flipV="1">
              <a:off x="6018145" y="5177252"/>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37" name="立方体 36">
              <a:extLst>
                <a:ext uri="{FF2B5EF4-FFF2-40B4-BE49-F238E27FC236}">
                  <a16:creationId xmlns:a16="http://schemas.microsoft.com/office/drawing/2014/main" id="{6F79DC88-CB57-4F6E-96A8-9087A7E6E951}"/>
                </a:ext>
              </a:extLst>
            </p:cNvPr>
            <p:cNvSpPr/>
            <p:nvPr/>
          </p:nvSpPr>
          <p:spPr>
            <a:xfrm flipH="1">
              <a:off x="6500580" y="4671643"/>
              <a:ext cx="509816" cy="502796"/>
            </a:xfrm>
            <a:prstGeom prst="cube">
              <a:avLst>
                <a:gd name="adj" fmla="val 13561"/>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8" name="文本框 37">
              <a:extLst>
                <a:ext uri="{FF2B5EF4-FFF2-40B4-BE49-F238E27FC236}">
                  <a16:creationId xmlns:a16="http://schemas.microsoft.com/office/drawing/2014/main" id="{CC11C1BA-6651-4A06-B11B-BE0E5436A0E6}"/>
                </a:ext>
              </a:extLst>
            </p:cNvPr>
            <p:cNvSpPr txBox="1"/>
            <p:nvPr/>
          </p:nvSpPr>
          <p:spPr>
            <a:xfrm>
              <a:off x="6233706" y="4665434"/>
              <a:ext cx="413441" cy="520083"/>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48x48</a:t>
              </a:r>
              <a:endParaRPr lang="zh-CN" altLang="en-US" sz="900">
                <a:latin typeface="Arial" panose="020B0604020202020204" pitchFamily="34" charset="0"/>
                <a:cs typeface="Arial" panose="020B0604020202020204" pitchFamily="34" charset="0"/>
              </a:endParaRPr>
            </a:p>
          </p:txBody>
        </p:sp>
        <p:sp>
          <p:nvSpPr>
            <p:cNvPr id="39" name="文本框 38">
              <a:extLst>
                <a:ext uri="{FF2B5EF4-FFF2-40B4-BE49-F238E27FC236}">
                  <a16:creationId xmlns:a16="http://schemas.microsoft.com/office/drawing/2014/main" id="{D9BA575F-9CDB-4365-9A94-9938E8044499}"/>
                </a:ext>
              </a:extLst>
            </p:cNvPr>
            <p:cNvSpPr txBox="1"/>
            <p:nvPr/>
          </p:nvSpPr>
          <p:spPr>
            <a:xfrm>
              <a:off x="6888681" y="4761570"/>
              <a:ext cx="1113994"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128 channels</a:t>
              </a:r>
              <a:endParaRPr lang="zh-CN" altLang="en-US" sz="900">
                <a:latin typeface="Arial" panose="020B0604020202020204" pitchFamily="34" charset="0"/>
                <a:cs typeface="Arial" panose="020B0604020202020204" pitchFamily="34" charset="0"/>
              </a:endParaRPr>
            </a:p>
          </p:txBody>
        </p:sp>
        <p:sp>
          <p:nvSpPr>
            <p:cNvPr id="40" name="箭头: 右 39">
              <a:extLst>
                <a:ext uri="{FF2B5EF4-FFF2-40B4-BE49-F238E27FC236}">
                  <a16:creationId xmlns:a16="http://schemas.microsoft.com/office/drawing/2014/main" id="{3F654BB9-67D9-4F32-BEE5-5DA9EF8AF4DD}"/>
                </a:ext>
              </a:extLst>
            </p:cNvPr>
            <p:cNvSpPr/>
            <p:nvPr/>
          </p:nvSpPr>
          <p:spPr>
            <a:xfrm rot="16200000" flipV="1">
              <a:off x="7055544" y="4374154"/>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41" name="文本框 40">
              <a:extLst>
                <a:ext uri="{FF2B5EF4-FFF2-40B4-BE49-F238E27FC236}">
                  <a16:creationId xmlns:a16="http://schemas.microsoft.com/office/drawing/2014/main" id="{830DD8A1-E11A-4C5F-BCE6-D1DEA056D157}"/>
                </a:ext>
              </a:extLst>
            </p:cNvPr>
            <p:cNvSpPr txBox="1"/>
            <p:nvPr/>
          </p:nvSpPr>
          <p:spPr>
            <a:xfrm>
              <a:off x="7443133" y="3618524"/>
              <a:ext cx="413441" cy="673306"/>
            </a:xfrm>
            <a:prstGeom prst="rect">
              <a:avLst/>
            </a:prstGeom>
            <a:noFill/>
          </p:spPr>
          <p:txBody>
            <a:bodyPr vert="vert270" wrap="square" rtlCol="0">
              <a:spAutoFit/>
            </a:bodyPr>
            <a:lstStyle/>
            <a:p>
              <a:r>
                <a:rPr lang="en-US" altLang="zh-CN" sz="900">
                  <a:latin typeface="Arial" panose="020B0604020202020204" pitchFamily="34" charset="0"/>
                  <a:cs typeface="Arial" panose="020B0604020202020204" pitchFamily="34" charset="0"/>
                </a:rPr>
                <a:t>96x96</a:t>
              </a:r>
              <a:endParaRPr lang="zh-CN" altLang="en-US" sz="900">
                <a:latin typeface="Arial" panose="020B0604020202020204" pitchFamily="34" charset="0"/>
                <a:cs typeface="Arial" panose="020B0604020202020204" pitchFamily="34" charset="0"/>
              </a:endParaRPr>
            </a:p>
          </p:txBody>
        </p:sp>
        <p:sp>
          <p:nvSpPr>
            <p:cNvPr id="42" name="文本框 41">
              <a:extLst>
                <a:ext uri="{FF2B5EF4-FFF2-40B4-BE49-F238E27FC236}">
                  <a16:creationId xmlns:a16="http://schemas.microsoft.com/office/drawing/2014/main" id="{2B908ACC-CF2B-42D3-91CE-74FFF205855C}"/>
                </a:ext>
              </a:extLst>
            </p:cNvPr>
            <p:cNvSpPr txBox="1"/>
            <p:nvPr/>
          </p:nvSpPr>
          <p:spPr>
            <a:xfrm>
              <a:off x="8294518" y="345716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64 channels</a:t>
              </a:r>
              <a:endParaRPr lang="zh-CN" altLang="en-US" sz="900">
                <a:latin typeface="Arial" panose="020B0604020202020204" pitchFamily="34" charset="0"/>
                <a:cs typeface="Arial" panose="020B0604020202020204" pitchFamily="34" charset="0"/>
              </a:endParaRPr>
            </a:p>
          </p:txBody>
        </p:sp>
        <p:sp>
          <p:nvSpPr>
            <p:cNvPr id="43" name="箭头: 右 42">
              <a:extLst>
                <a:ext uri="{FF2B5EF4-FFF2-40B4-BE49-F238E27FC236}">
                  <a16:creationId xmlns:a16="http://schemas.microsoft.com/office/drawing/2014/main" id="{2B430553-E98D-443B-8442-DEC941995FD1}"/>
                </a:ext>
              </a:extLst>
            </p:cNvPr>
            <p:cNvSpPr/>
            <p:nvPr/>
          </p:nvSpPr>
          <p:spPr>
            <a:xfrm rot="16200000" flipV="1">
              <a:off x="8503051" y="3086018"/>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44" name="立方体 43">
              <a:extLst>
                <a:ext uri="{FF2B5EF4-FFF2-40B4-BE49-F238E27FC236}">
                  <a16:creationId xmlns:a16="http://schemas.microsoft.com/office/drawing/2014/main" id="{0869EA20-7E39-430B-BE9A-E00D9CB04B45}"/>
                </a:ext>
              </a:extLst>
            </p:cNvPr>
            <p:cNvSpPr/>
            <p:nvPr/>
          </p:nvSpPr>
          <p:spPr>
            <a:xfrm flipH="1">
              <a:off x="7746295" y="3547105"/>
              <a:ext cx="622040" cy="639644"/>
            </a:xfrm>
            <a:prstGeom prst="cube">
              <a:avLst>
                <a:gd name="adj" fmla="val 10004"/>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5" name="立方体 44">
              <a:extLst>
                <a:ext uri="{FF2B5EF4-FFF2-40B4-BE49-F238E27FC236}">
                  <a16:creationId xmlns:a16="http://schemas.microsoft.com/office/drawing/2014/main" id="{94AEEEE0-B995-4193-9306-4722A4F387B1}"/>
                </a:ext>
              </a:extLst>
            </p:cNvPr>
            <p:cNvSpPr/>
            <p:nvPr/>
          </p:nvSpPr>
          <p:spPr>
            <a:xfrm flipH="1">
              <a:off x="8414362" y="2198280"/>
              <a:ext cx="748663" cy="764861"/>
            </a:xfrm>
            <a:prstGeom prst="cube">
              <a:avLst>
                <a:gd name="adj" fmla="val 6188"/>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6" name="文本框 45">
              <a:extLst>
                <a:ext uri="{FF2B5EF4-FFF2-40B4-BE49-F238E27FC236}">
                  <a16:creationId xmlns:a16="http://schemas.microsoft.com/office/drawing/2014/main" id="{C7ABACE8-6C89-4F14-9A85-7C681E733052}"/>
                </a:ext>
              </a:extLst>
            </p:cNvPr>
            <p:cNvSpPr txBox="1"/>
            <p:nvPr/>
          </p:nvSpPr>
          <p:spPr>
            <a:xfrm>
              <a:off x="9105427" y="2388635"/>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32 channels</a:t>
              </a:r>
              <a:endParaRPr lang="zh-CN" altLang="en-US" sz="900">
                <a:latin typeface="Arial" panose="020B0604020202020204" pitchFamily="34" charset="0"/>
                <a:cs typeface="Arial" panose="020B0604020202020204" pitchFamily="34" charset="0"/>
              </a:endParaRPr>
            </a:p>
          </p:txBody>
        </p:sp>
        <p:sp>
          <p:nvSpPr>
            <p:cNvPr id="47" name="文本框 46">
              <a:extLst>
                <a:ext uri="{FF2B5EF4-FFF2-40B4-BE49-F238E27FC236}">
                  <a16:creationId xmlns:a16="http://schemas.microsoft.com/office/drawing/2014/main" id="{BD4D027D-99CE-4053-AAC9-033D8C314F59}"/>
                </a:ext>
              </a:extLst>
            </p:cNvPr>
            <p:cNvSpPr txBox="1"/>
            <p:nvPr/>
          </p:nvSpPr>
          <p:spPr>
            <a:xfrm>
              <a:off x="8155440" y="2289194"/>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192x192</a:t>
              </a:r>
              <a:endParaRPr lang="zh-CN" altLang="en-US" sz="900">
                <a:latin typeface="Arial" panose="020B0604020202020204" pitchFamily="34" charset="0"/>
                <a:cs typeface="Arial" panose="020B0604020202020204" pitchFamily="34" charset="0"/>
              </a:endParaRPr>
            </a:p>
          </p:txBody>
        </p:sp>
        <p:sp>
          <p:nvSpPr>
            <p:cNvPr id="48" name="箭头: 右 47">
              <a:extLst>
                <a:ext uri="{FF2B5EF4-FFF2-40B4-BE49-F238E27FC236}">
                  <a16:creationId xmlns:a16="http://schemas.microsoft.com/office/drawing/2014/main" id="{3C91A04C-10D9-4126-9BCB-98B81A844BC5}"/>
                </a:ext>
              </a:extLst>
            </p:cNvPr>
            <p:cNvSpPr/>
            <p:nvPr/>
          </p:nvSpPr>
          <p:spPr>
            <a:xfrm rot="16200000" flipV="1">
              <a:off x="8536355" y="1800031"/>
              <a:ext cx="446063" cy="319822"/>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49" name="立方体 48">
              <a:extLst>
                <a:ext uri="{FF2B5EF4-FFF2-40B4-BE49-F238E27FC236}">
                  <a16:creationId xmlns:a16="http://schemas.microsoft.com/office/drawing/2014/main" id="{9D61BF06-2193-4F2E-AB75-5FE584DC881B}"/>
                </a:ext>
              </a:extLst>
            </p:cNvPr>
            <p:cNvSpPr/>
            <p:nvPr/>
          </p:nvSpPr>
          <p:spPr>
            <a:xfrm flipH="1">
              <a:off x="10002058" y="610475"/>
              <a:ext cx="914143" cy="925783"/>
            </a:xfrm>
            <a:prstGeom prst="cube">
              <a:avLst>
                <a:gd name="adj" fmla="val 2442"/>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0" name="文本框 49">
              <a:extLst>
                <a:ext uri="{FF2B5EF4-FFF2-40B4-BE49-F238E27FC236}">
                  <a16:creationId xmlns:a16="http://schemas.microsoft.com/office/drawing/2014/main" id="{12077B09-045C-4E81-AB7E-6D7294607C1B}"/>
                </a:ext>
              </a:extLst>
            </p:cNvPr>
            <p:cNvSpPr txBox="1"/>
            <p:nvPr/>
          </p:nvSpPr>
          <p:spPr>
            <a:xfrm>
              <a:off x="8176426" y="968866"/>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51" name="文本框 50">
              <a:extLst>
                <a:ext uri="{FF2B5EF4-FFF2-40B4-BE49-F238E27FC236}">
                  <a16:creationId xmlns:a16="http://schemas.microsoft.com/office/drawing/2014/main" id="{3EF238AF-2D5F-4506-A396-A1CC85755166}"/>
                </a:ext>
              </a:extLst>
            </p:cNvPr>
            <p:cNvSpPr txBox="1"/>
            <p:nvPr/>
          </p:nvSpPr>
          <p:spPr>
            <a:xfrm>
              <a:off x="8339244" y="398099"/>
              <a:ext cx="103196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16 channels</a:t>
              </a:r>
              <a:endParaRPr lang="zh-CN" altLang="en-US" sz="900">
                <a:latin typeface="Arial" panose="020B0604020202020204" pitchFamily="34" charset="0"/>
                <a:cs typeface="Arial" panose="020B0604020202020204" pitchFamily="34" charset="0"/>
              </a:endParaRPr>
            </a:p>
          </p:txBody>
        </p:sp>
        <p:sp>
          <p:nvSpPr>
            <p:cNvPr id="52" name="箭头: 右 51">
              <a:extLst>
                <a:ext uri="{FF2B5EF4-FFF2-40B4-BE49-F238E27FC236}">
                  <a16:creationId xmlns:a16="http://schemas.microsoft.com/office/drawing/2014/main" id="{8DDE1EDF-AC30-4D36-B839-13CC4E8D5574}"/>
                </a:ext>
              </a:extLst>
            </p:cNvPr>
            <p:cNvSpPr/>
            <p:nvPr/>
          </p:nvSpPr>
          <p:spPr>
            <a:xfrm>
              <a:off x="9284967" y="1006889"/>
              <a:ext cx="562754" cy="319822"/>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00">
                  <a:solidFill>
                    <a:schemeClr val="tx1"/>
                  </a:solidFill>
                  <a:latin typeface="Arial" panose="020B0604020202020204" pitchFamily="34" charset="0"/>
                  <a:cs typeface="Arial" panose="020B0604020202020204" pitchFamily="34" charset="0"/>
                </a:rPr>
                <a:t>Conv</a:t>
              </a:r>
              <a:endParaRPr lang="zh-CN" altLang="en-US" sz="500">
                <a:solidFill>
                  <a:schemeClr val="tx1"/>
                </a:solidFill>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749E8AC0-52EC-42D8-9D61-8691909D5A80}"/>
                </a:ext>
              </a:extLst>
            </p:cNvPr>
            <p:cNvSpPr txBox="1"/>
            <p:nvPr/>
          </p:nvSpPr>
          <p:spPr>
            <a:xfrm>
              <a:off x="9830728" y="852112"/>
              <a:ext cx="413441" cy="684147"/>
            </a:xfrm>
            <a:prstGeom prst="rect">
              <a:avLst/>
            </a:prstGeom>
            <a:noFill/>
          </p:spPr>
          <p:txBody>
            <a:bodyPr vert="vert270" wrap="none" rtlCol="0">
              <a:spAutoFit/>
            </a:bodyPr>
            <a:lstStyle/>
            <a:p>
              <a:r>
                <a:rPr lang="en-US" altLang="zh-CN" sz="900">
                  <a:latin typeface="Arial" panose="020B0604020202020204" pitchFamily="34" charset="0"/>
                  <a:cs typeface="Arial" panose="020B0604020202020204" pitchFamily="34" charset="0"/>
                </a:rPr>
                <a:t>384x384</a:t>
              </a:r>
              <a:endParaRPr lang="zh-CN" altLang="en-US" sz="900">
                <a:latin typeface="Arial" panose="020B0604020202020204" pitchFamily="34" charset="0"/>
                <a:cs typeface="Arial" panose="020B0604020202020204" pitchFamily="34" charset="0"/>
              </a:endParaRPr>
            </a:p>
          </p:txBody>
        </p:sp>
        <p:sp>
          <p:nvSpPr>
            <p:cNvPr id="54" name="文本框 53">
              <a:extLst>
                <a:ext uri="{FF2B5EF4-FFF2-40B4-BE49-F238E27FC236}">
                  <a16:creationId xmlns:a16="http://schemas.microsoft.com/office/drawing/2014/main" id="{3DAAABA4-A6B4-4898-B48C-AD669F13BA68}"/>
                </a:ext>
              </a:extLst>
            </p:cNvPr>
            <p:cNvSpPr txBox="1"/>
            <p:nvPr/>
          </p:nvSpPr>
          <p:spPr>
            <a:xfrm>
              <a:off x="10031466" y="336945"/>
              <a:ext cx="876102" cy="295315"/>
            </a:xfrm>
            <a:prstGeom prst="rect">
              <a:avLst/>
            </a:prstGeom>
            <a:noFill/>
          </p:spPr>
          <p:txBody>
            <a:bodyPr wrap="none" rtlCol="0">
              <a:spAutoFit/>
            </a:bodyPr>
            <a:lstStyle/>
            <a:p>
              <a:r>
                <a:rPr lang="en-US" altLang="zh-CN" sz="900">
                  <a:latin typeface="Arial" panose="020B0604020202020204" pitchFamily="34" charset="0"/>
                  <a:cs typeface="Arial" panose="020B0604020202020204" pitchFamily="34" charset="0"/>
                </a:rPr>
                <a:t>1 channel</a:t>
              </a:r>
              <a:endParaRPr lang="zh-CN" altLang="en-US" sz="900">
                <a:latin typeface="Arial" panose="020B0604020202020204" pitchFamily="34" charset="0"/>
                <a:cs typeface="Arial" panose="020B0604020202020204" pitchFamily="34" charset="0"/>
              </a:endParaRPr>
            </a:p>
          </p:txBody>
        </p:sp>
        <p:sp>
          <p:nvSpPr>
            <p:cNvPr id="55" name="箭头: 右 54">
              <a:extLst>
                <a:ext uri="{FF2B5EF4-FFF2-40B4-BE49-F238E27FC236}">
                  <a16:creationId xmlns:a16="http://schemas.microsoft.com/office/drawing/2014/main" id="{AF51F719-BC38-44D4-9546-66DDE8CAB265}"/>
                </a:ext>
              </a:extLst>
            </p:cNvPr>
            <p:cNvSpPr/>
            <p:nvPr/>
          </p:nvSpPr>
          <p:spPr>
            <a:xfrm rot="5400000">
              <a:off x="2977383" y="4296929"/>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6" name="箭头: 右 55">
              <a:extLst>
                <a:ext uri="{FF2B5EF4-FFF2-40B4-BE49-F238E27FC236}">
                  <a16:creationId xmlns:a16="http://schemas.microsoft.com/office/drawing/2014/main" id="{5A61E69E-AA2C-4CDF-92C4-875009BE1F09}"/>
                </a:ext>
              </a:extLst>
            </p:cNvPr>
            <p:cNvSpPr/>
            <p:nvPr/>
          </p:nvSpPr>
          <p:spPr>
            <a:xfrm rot="5400000">
              <a:off x="3307788" y="5193180"/>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7" name="箭头: 右 56">
              <a:extLst>
                <a:ext uri="{FF2B5EF4-FFF2-40B4-BE49-F238E27FC236}">
                  <a16:creationId xmlns:a16="http://schemas.microsoft.com/office/drawing/2014/main" id="{52E02E06-193B-4E6C-AC56-92B8E654BB61}"/>
                </a:ext>
              </a:extLst>
            </p:cNvPr>
            <p:cNvSpPr/>
            <p:nvPr/>
          </p:nvSpPr>
          <p:spPr>
            <a:xfrm rot="5400000">
              <a:off x="3871458" y="6011956"/>
              <a:ext cx="347922" cy="217082"/>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8" name="箭头: 右 57">
              <a:extLst>
                <a:ext uri="{FF2B5EF4-FFF2-40B4-BE49-F238E27FC236}">
                  <a16:creationId xmlns:a16="http://schemas.microsoft.com/office/drawing/2014/main" id="{517C646F-FCC0-4184-B007-69134DB40B89}"/>
                </a:ext>
              </a:extLst>
            </p:cNvPr>
            <p:cNvSpPr/>
            <p:nvPr/>
          </p:nvSpPr>
          <p:spPr>
            <a:xfrm>
              <a:off x="2494865" y="2536805"/>
              <a:ext cx="5496610" cy="1801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59" name="箭头: 右 58">
              <a:extLst>
                <a:ext uri="{FF2B5EF4-FFF2-40B4-BE49-F238E27FC236}">
                  <a16:creationId xmlns:a16="http://schemas.microsoft.com/office/drawing/2014/main" id="{37734054-8328-490E-A337-E27D0801C581}"/>
                </a:ext>
              </a:extLst>
            </p:cNvPr>
            <p:cNvSpPr/>
            <p:nvPr/>
          </p:nvSpPr>
          <p:spPr>
            <a:xfrm>
              <a:off x="3350530" y="3796135"/>
              <a:ext cx="4178044" cy="153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0" name="箭头: 右 59">
              <a:extLst>
                <a:ext uri="{FF2B5EF4-FFF2-40B4-BE49-F238E27FC236}">
                  <a16:creationId xmlns:a16="http://schemas.microsoft.com/office/drawing/2014/main" id="{5C77BFB4-55D2-4C63-8EB1-4EAE807E8BB3}"/>
                </a:ext>
              </a:extLst>
            </p:cNvPr>
            <p:cNvSpPr/>
            <p:nvPr/>
          </p:nvSpPr>
          <p:spPr>
            <a:xfrm>
              <a:off x="3887051" y="4824633"/>
              <a:ext cx="2215905" cy="1463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1" name="箭头: 右 60">
              <a:extLst>
                <a:ext uri="{FF2B5EF4-FFF2-40B4-BE49-F238E27FC236}">
                  <a16:creationId xmlns:a16="http://schemas.microsoft.com/office/drawing/2014/main" id="{8EDE33C4-A1D5-4060-B778-8EB09A22015D}"/>
                </a:ext>
              </a:extLst>
            </p:cNvPr>
            <p:cNvSpPr/>
            <p:nvPr/>
          </p:nvSpPr>
          <p:spPr>
            <a:xfrm>
              <a:off x="4187078" y="5691537"/>
              <a:ext cx="1337243" cy="11376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2" name="箭头: 右 61">
              <a:extLst>
                <a:ext uri="{FF2B5EF4-FFF2-40B4-BE49-F238E27FC236}">
                  <a16:creationId xmlns:a16="http://schemas.microsoft.com/office/drawing/2014/main" id="{4EDEF1A6-9445-4068-8321-42A3CBFC8E5D}"/>
                </a:ext>
              </a:extLst>
            </p:cNvPr>
            <p:cNvSpPr/>
            <p:nvPr/>
          </p:nvSpPr>
          <p:spPr>
            <a:xfrm>
              <a:off x="9595348" y="3941880"/>
              <a:ext cx="479304" cy="313154"/>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3" name="箭头: 右 62">
              <a:extLst>
                <a:ext uri="{FF2B5EF4-FFF2-40B4-BE49-F238E27FC236}">
                  <a16:creationId xmlns:a16="http://schemas.microsoft.com/office/drawing/2014/main" id="{68316C5C-519F-414D-A227-D695360F0D07}"/>
                </a:ext>
              </a:extLst>
            </p:cNvPr>
            <p:cNvSpPr/>
            <p:nvPr/>
          </p:nvSpPr>
          <p:spPr>
            <a:xfrm>
              <a:off x="9595348" y="4479015"/>
              <a:ext cx="479304" cy="313154"/>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4" name="箭头: 右 63">
              <a:extLst>
                <a:ext uri="{FF2B5EF4-FFF2-40B4-BE49-F238E27FC236}">
                  <a16:creationId xmlns:a16="http://schemas.microsoft.com/office/drawing/2014/main" id="{88D633E9-1020-4F49-B789-2B84986C024F}"/>
                </a:ext>
              </a:extLst>
            </p:cNvPr>
            <p:cNvSpPr/>
            <p:nvPr/>
          </p:nvSpPr>
          <p:spPr>
            <a:xfrm rot="5400000">
              <a:off x="9665636" y="5046029"/>
              <a:ext cx="340668" cy="233259"/>
            </a:xfrm>
            <a:prstGeom prst="rightArrow">
              <a:avLst/>
            </a:prstGeom>
            <a:solidFill>
              <a:srgbClr val="96B0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65" name="箭头: 右 64">
              <a:extLst>
                <a:ext uri="{FF2B5EF4-FFF2-40B4-BE49-F238E27FC236}">
                  <a16:creationId xmlns:a16="http://schemas.microsoft.com/office/drawing/2014/main" id="{5F6D5BA0-4826-4BE3-87F2-CF117124C3CB}"/>
                </a:ext>
              </a:extLst>
            </p:cNvPr>
            <p:cNvSpPr/>
            <p:nvPr/>
          </p:nvSpPr>
          <p:spPr>
            <a:xfrm rot="16200000" flipV="1">
              <a:off x="5515221" y="6100704"/>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66" name="箭头: 右 65">
              <a:extLst>
                <a:ext uri="{FF2B5EF4-FFF2-40B4-BE49-F238E27FC236}">
                  <a16:creationId xmlns:a16="http://schemas.microsoft.com/office/drawing/2014/main" id="{F3E737F7-B03C-4ADC-B080-570048A55528}"/>
                </a:ext>
              </a:extLst>
            </p:cNvPr>
            <p:cNvSpPr/>
            <p:nvPr/>
          </p:nvSpPr>
          <p:spPr>
            <a:xfrm rot="16200000" flipV="1">
              <a:off x="9641256" y="5547441"/>
              <a:ext cx="436763" cy="34365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rgbClr val="92D050"/>
                </a:solidFill>
              </a:endParaRPr>
            </a:p>
          </p:txBody>
        </p:sp>
        <p:sp>
          <p:nvSpPr>
            <p:cNvPr id="67" name="文本框 66">
              <a:extLst>
                <a:ext uri="{FF2B5EF4-FFF2-40B4-BE49-F238E27FC236}">
                  <a16:creationId xmlns:a16="http://schemas.microsoft.com/office/drawing/2014/main" id="{B8D0B0EF-DC8B-4B86-9A0B-194B7317540F}"/>
                </a:ext>
              </a:extLst>
            </p:cNvPr>
            <p:cNvSpPr txBox="1"/>
            <p:nvPr/>
          </p:nvSpPr>
          <p:spPr>
            <a:xfrm>
              <a:off x="10223828" y="3973904"/>
              <a:ext cx="1073439"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Conv 7x7</a:t>
              </a:r>
              <a:endParaRPr lang="zh-CN" altLang="en-US" sz="1200">
                <a:latin typeface="Arial" panose="020B0604020202020204" pitchFamily="34" charset="0"/>
                <a:cs typeface="Arial" panose="020B0604020202020204" pitchFamily="34" charset="0"/>
              </a:endParaRPr>
            </a:p>
          </p:txBody>
        </p:sp>
        <p:sp>
          <p:nvSpPr>
            <p:cNvPr id="68" name="文本框 67">
              <a:extLst>
                <a:ext uri="{FF2B5EF4-FFF2-40B4-BE49-F238E27FC236}">
                  <a16:creationId xmlns:a16="http://schemas.microsoft.com/office/drawing/2014/main" id="{0DF23D3A-498B-47A8-B27F-ABD40DE11AE3}"/>
                </a:ext>
              </a:extLst>
            </p:cNvPr>
            <p:cNvSpPr txBox="1"/>
            <p:nvPr/>
          </p:nvSpPr>
          <p:spPr>
            <a:xfrm>
              <a:off x="10245756" y="4506722"/>
              <a:ext cx="1004541"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MaxPool</a:t>
              </a:r>
              <a:endParaRPr lang="zh-CN" altLang="en-US" sz="1200">
                <a:latin typeface="Arial" panose="020B0604020202020204" pitchFamily="34" charset="0"/>
                <a:cs typeface="Arial" panose="020B0604020202020204" pitchFamily="34" charset="0"/>
              </a:endParaRPr>
            </a:p>
          </p:txBody>
        </p:sp>
        <p:sp>
          <p:nvSpPr>
            <p:cNvPr id="69" name="文本框 68">
              <a:extLst>
                <a:ext uri="{FF2B5EF4-FFF2-40B4-BE49-F238E27FC236}">
                  <a16:creationId xmlns:a16="http://schemas.microsoft.com/office/drawing/2014/main" id="{BCF64B69-7FBB-451F-B908-2FC1ABA798D6}"/>
                </a:ext>
              </a:extLst>
            </p:cNvPr>
            <p:cNvSpPr txBox="1"/>
            <p:nvPr/>
          </p:nvSpPr>
          <p:spPr>
            <a:xfrm>
              <a:off x="10245755" y="5039543"/>
              <a:ext cx="1417930"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Resnet Block</a:t>
              </a:r>
              <a:endParaRPr lang="zh-CN" altLang="en-US" sz="1200">
                <a:latin typeface="Arial" panose="020B0604020202020204" pitchFamily="34" charset="0"/>
                <a:cs typeface="Arial" panose="020B0604020202020204" pitchFamily="34" charset="0"/>
              </a:endParaRPr>
            </a:p>
          </p:txBody>
        </p:sp>
        <p:sp>
          <p:nvSpPr>
            <p:cNvPr id="70" name="文本框 69">
              <a:extLst>
                <a:ext uri="{FF2B5EF4-FFF2-40B4-BE49-F238E27FC236}">
                  <a16:creationId xmlns:a16="http://schemas.microsoft.com/office/drawing/2014/main" id="{9FCD8F31-65C2-45D7-BC11-08907F615EEB}"/>
                </a:ext>
              </a:extLst>
            </p:cNvPr>
            <p:cNvSpPr txBox="1"/>
            <p:nvPr/>
          </p:nvSpPr>
          <p:spPr>
            <a:xfrm>
              <a:off x="10245755" y="5545751"/>
              <a:ext cx="1293914"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Upsampling</a:t>
              </a:r>
              <a:endParaRPr lang="zh-CN" altLang="en-US" sz="1200">
                <a:latin typeface="Arial" panose="020B0604020202020204" pitchFamily="34" charset="0"/>
                <a:cs typeface="Arial" panose="020B0604020202020204" pitchFamily="34" charset="0"/>
              </a:endParaRPr>
            </a:p>
          </p:txBody>
        </p:sp>
        <p:sp>
          <p:nvSpPr>
            <p:cNvPr id="71" name="箭头: 右 70">
              <a:extLst>
                <a:ext uri="{FF2B5EF4-FFF2-40B4-BE49-F238E27FC236}">
                  <a16:creationId xmlns:a16="http://schemas.microsoft.com/office/drawing/2014/main" id="{B2CBF54C-B6BB-467D-B2C4-9E420F4A08C9}"/>
                </a:ext>
              </a:extLst>
            </p:cNvPr>
            <p:cNvSpPr/>
            <p:nvPr/>
          </p:nvSpPr>
          <p:spPr>
            <a:xfrm>
              <a:off x="9606107" y="6112367"/>
              <a:ext cx="605143" cy="27169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2" name="文本框 71">
              <a:extLst>
                <a:ext uri="{FF2B5EF4-FFF2-40B4-BE49-F238E27FC236}">
                  <a16:creationId xmlns:a16="http://schemas.microsoft.com/office/drawing/2014/main" id="{D083D370-1831-46E5-A89D-47F94F92E5E8}"/>
                </a:ext>
              </a:extLst>
            </p:cNvPr>
            <p:cNvSpPr txBox="1"/>
            <p:nvPr/>
          </p:nvSpPr>
          <p:spPr>
            <a:xfrm>
              <a:off x="10245755" y="6090478"/>
              <a:ext cx="1733064" cy="354378"/>
            </a:xfrm>
            <a:prstGeom prst="rect">
              <a:avLst/>
            </a:prstGeom>
            <a:noFill/>
          </p:spPr>
          <p:txBody>
            <a:bodyPr wrap="square" rtlCol="0">
              <a:spAutoFit/>
            </a:bodyPr>
            <a:lstStyle/>
            <a:p>
              <a:r>
                <a:rPr lang="en-US" altLang="zh-CN" sz="1200">
                  <a:latin typeface="Arial" panose="020B0604020202020204" pitchFamily="34" charset="0"/>
                  <a:cs typeface="Arial" panose="020B0604020202020204" pitchFamily="34" charset="0"/>
                </a:rPr>
                <a:t>Skip Connection</a:t>
              </a:r>
              <a:endParaRPr lang="zh-CN" altLang="en-US" sz="1200">
                <a:latin typeface="Arial" panose="020B0604020202020204" pitchFamily="34" charset="0"/>
                <a:cs typeface="Arial" panose="020B0604020202020204" pitchFamily="34" charset="0"/>
              </a:endParaRPr>
            </a:p>
          </p:txBody>
        </p:sp>
      </p:grpSp>
      <p:sp>
        <p:nvSpPr>
          <p:cNvPr id="79" name="任意多边形: 形状 78">
            <a:extLst>
              <a:ext uri="{FF2B5EF4-FFF2-40B4-BE49-F238E27FC236}">
                <a16:creationId xmlns:a16="http://schemas.microsoft.com/office/drawing/2014/main" id="{3F406917-448E-485A-ABE0-234124873D1C}"/>
              </a:ext>
            </a:extLst>
          </p:cNvPr>
          <p:cNvSpPr/>
          <p:nvPr/>
        </p:nvSpPr>
        <p:spPr>
          <a:xfrm>
            <a:off x="3447977" y="4327054"/>
            <a:ext cx="3963402" cy="1251361"/>
          </a:xfrm>
          <a:custGeom>
            <a:avLst/>
            <a:gdLst>
              <a:gd name="connsiteX0" fmla="*/ 116728 w 3963402"/>
              <a:gd name="connsiteY0" fmla="*/ 0 h 1251361"/>
              <a:gd name="connsiteX1" fmla="*/ 3846674 w 3963402"/>
              <a:gd name="connsiteY1" fmla="*/ 0 h 1251361"/>
              <a:gd name="connsiteX2" fmla="*/ 3963402 w 3963402"/>
              <a:gd name="connsiteY2" fmla="*/ 116728 h 1251361"/>
              <a:gd name="connsiteX3" fmla="*/ 3963402 w 3963402"/>
              <a:gd name="connsiteY3" fmla="*/ 583623 h 1251361"/>
              <a:gd name="connsiteX4" fmla="*/ 3846674 w 3963402"/>
              <a:gd name="connsiteY4" fmla="*/ 700351 h 1251361"/>
              <a:gd name="connsiteX5" fmla="*/ 3304261 w 3963402"/>
              <a:gd name="connsiteY5" fmla="*/ 700351 h 1251361"/>
              <a:gd name="connsiteX6" fmla="*/ 3304276 w 3963402"/>
              <a:gd name="connsiteY6" fmla="*/ 700428 h 1251361"/>
              <a:gd name="connsiteX7" fmla="*/ 3304276 w 3963402"/>
              <a:gd name="connsiteY7" fmla="*/ 1141172 h 1251361"/>
              <a:gd name="connsiteX8" fmla="*/ 3194087 w 3963402"/>
              <a:gd name="connsiteY8" fmla="*/ 1251361 h 1251361"/>
              <a:gd name="connsiteX9" fmla="*/ 2192050 w 3963402"/>
              <a:gd name="connsiteY9" fmla="*/ 1251361 h 1251361"/>
              <a:gd name="connsiteX10" fmla="*/ 2081861 w 3963402"/>
              <a:gd name="connsiteY10" fmla="*/ 1141172 h 1251361"/>
              <a:gd name="connsiteX11" fmla="*/ 2081861 w 3963402"/>
              <a:gd name="connsiteY11" fmla="*/ 700428 h 1251361"/>
              <a:gd name="connsiteX12" fmla="*/ 2081877 w 3963402"/>
              <a:gd name="connsiteY12" fmla="*/ 700351 h 1251361"/>
              <a:gd name="connsiteX13" fmla="*/ 116728 w 3963402"/>
              <a:gd name="connsiteY13" fmla="*/ 700351 h 1251361"/>
              <a:gd name="connsiteX14" fmla="*/ 0 w 3963402"/>
              <a:gd name="connsiteY14" fmla="*/ 583623 h 1251361"/>
              <a:gd name="connsiteX15" fmla="*/ 0 w 3963402"/>
              <a:gd name="connsiteY15" fmla="*/ 116728 h 1251361"/>
              <a:gd name="connsiteX16" fmla="*/ 116728 w 3963402"/>
              <a:gd name="connsiteY16" fmla="*/ 0 h 125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3402" h="1251361">
                <a:moveTo>
                  <a:pt x="116728" y="0"/>
                </a:moveTo>
                <a:lnTo>
                  <a:pt x="3846674" y="0"/>
                </a:lnTo>
                <a:cubicBezTo>
                  <a:pt x="3911141" y="0"/>
                  <a:pt x="3963402" y="52261"/>
                  <a:pt x="3963402" y="116728"/>
                </a:cubicBezTo>
                <a:lnTo>
                  <a:pt x="3963402" y="583623"/>
                </a:lnTo>
                <a:cubicBezTo>
                  <a:pt x="3963402" y="648090"/>
                  <a:pt x="3911141" y="700351"/>
                  <a:pt x="3846674" y="700351"/>
                </a:cubicBezTo>
                <a:lnTo>
                  <a:pt x="3304261" y="700351"/>
                </a:lnTo>
                <a:lnTo>
                  <a:pt x="3304276" y="700428"/>
                </a:lnTo>
                <a:lnTo>
                  <a:pt x="3304276" y="1141172"/>
                </a:lnTo>
                <a:cubicBezTo>
                  <a:pt x="3304276" y="1202028"/>
                  <a:pt x="3254943" y="1251361"/>
                  <a:pt x="3194087" y="1251361"/>
                </a:cubicBezTo>
                <a:lnTo>
                  <a:pt x="2192050" y="1251361"/>
                </a:lnTo>
                <a:cubicBezTo>
                  <a:pt x="2131194" y="1251361"/>
                  <a:pt x="2081861" y="1202028"/>
                  <a:pt x="2081861" y="1141172"/>
                </a:cubicBezTo>
                <a:lnTo>
                  <a:pt x="2081861" y="700428"/>
                </a:lnTo>
                <a:lnTo>
                  <a:pt x="2081877" y="700351"/>
                </a:lnTo>
                <a:lnTo>
                  <a:pt x="116728" y="700351"/>
                </a:lnTo>
                <a:cubicBezTo>
                  <a:pt x="52261" y="700351"/>
                  <a:pt x="0" y="648090"/>
                  <a:pt x="0" y="583623"/>
                </a:cubicBezTo>
                <a:lnTo>
                  <a:pt x="0" y="116728"/>
                </a:lnTo>
                <a:cubicBezTo>
                  <a:pt x="0" y="52261"/>
                  <a:pt x="52261" y="0"/>
                  <a:pt x="116728" y="0"/>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74" name="Picture 16">
            <a:extLst>
              <a:ext uri="{FF2B5EF4-FFF2-40B4-BE49-F238E27FC236}">
                <a16:creationId xmlns:a16="http://schemas.microsoft.com/office/drawing/2014/main" id="{AF4154EF-B072-491A-8D61-724D90A6FF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97" y="1611623"/>
            <a:ext cx="787189" cy="787189"/>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75" name="Picture 22">
            <a:extLst>
              <a:ext uri="{FF2B5EF4-FFF2-40B4-BE49-F238E27FC236}">
                <a16:creationId xmlns:a16="http://schemas.microsoft.com/office/drawing/2014/main" id="{8ED40049-ABF5-46B3-8D36-1E2604AD4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8342" y="1289542"/>
            <a:ext cx="755444" cy="755444"/>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27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838E69FB-17DE-49C9-A178-9F70EFA68D96}"/>
              </a:ext>
            </a:extLst>
          </p:cNvPr>
          <p:cNvSpPr>
            <a:spLocks noGrp="1"/>
          </p:cNvSpPr>
          <p:nvPr>
            <p:ph type="sldNum" sz="quarter" idx="12"/>
          </p:nvPr>
        </p:nvSpPr>
        <p:spPr/>
        <p:txBody>
          <a:bodyPr/>
          <a:lstStyle/>
          <a:p>
            <a:fld id="{0A297500-7527-634B-90F4-69D0994C32B4}" type="slidenum">
              <a:rPr lang="nl-NL" smtClean="0"/>
              <a:t>25</a:t>
            </a:fld>
            <a:endParaRPr lang="nl-NL"/>
          </a:p>
        </p:txBody>
      </p:sp>
      <p:sp>
        <p:nvSpPr>
          <p:cNvPr id="6" name="标题 5">
            <a:extLst>
              <a:ext uri="{FF2B5EF4-FFF2-40B4-BE49-F238E27FC236}">
                <a16:creationId xmlns:a16="http://schemas.microsoft.com/office/drawing/2014/main" id="{75B02437-A298-4EFF-BCAF-1B0892DDB1D4}"/>
              </a:ext>
            </a:extLst>
          </p:cNvPr>
          <p:cNvSpPr>
            <a:spLocks noGrp="1"/>
          </p:cNvSpPr>
          <p:nvPr>
            <p:ph type="title"/>
          </p:nvPr>
        </p:nvSpPr>
        <p:spPr/>
        <p:txBody>
          <a:bodyPr/>
          <a:lstStyle/>
          <a:p>
            <a:r>
              <a:rPr lang="en-US" altLang="zh-CN"/>
              <a:t>Skip connection</a:t>
            </a:r>
            <a:endParaRPr lang="zh-CN" altLang="en-US"/>
          </a:p>
        </p:txBody>
      </p:sp>
      <p:grpSp>
        <p:nvGrpSpPr>
          <p:cNvPr id="45" name="组合 44">
            <a:extLst>
              <a:ext uri="{FF2B5EF4-FFF2-40B4-BE49-F238E27FC236}">
                <a16:creationId xmlns:a16="http://schemas.microsoft.com/office/drawing/2014/main" id="{86C715F0-4A71-49F1-961D-CA824731FE63}"/>
              </a:ext>
            </a:extLst>
          </p:cNvPr>
          <p:cNvGrpSpPr/>
          <p:nvPr/>
        </p:nvGrpSpPr>
        <p:grpSpPr>
          <a:xfrm>
            <a:off x="917154" y="1430088"/>
            <a:ext cx="5670758" cy="2098080"/>
            <a:chOff x="1056920" y="1736988"/>
            <a:chExt cx="4907850" cy="1815819"/>
          </a:xfrm>
        </p:grpSpPr>
        <p:sp>
          <p:nvSpPr>
            <p:cNvPr id="29" name="立方体 28">
              <a:extLst>
                <a:ext uri="{FF2B5EF4-FFF2-40B4-BE49-F238E27FC236}">
                  <a16:creationId xmlns:a16="http://schemas.microsoft.com/office/drawing/2014/main" id="{D2DF8376-8933-4C58-88B9-A6BF5365C792}"/>
                </a:ext>
              </a:extLst>
            </p:cNvPr>
            <p:cNvSpPr/>
            <p:nvPr/>
          </p:nvSpPr>
          <p:spPr>
            <a:xfrm flipH="1">
              <a:off x="1359634" y="1997643"/>
              <a:ext cx="509816" cy="647308"/>
            </a:xfrm>
            <a:prstGeom prst="cube">
              <a:avLst>
                <a:gd name="adj" fmla="val 41691"/>
              </a:avLst>
            </a:prstGeom>
            <a:solidFill>
              <a:srgbClr val="92D05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2136154A-80A6-4CB9-91B6-4C7939A08E1C}"/>
                </a:ext>
              </a:extLst>
            </p:cNvPr>
            <p:cNvSpPr/>
            <p:nvPr/>
          </p:nvSpPr>
          <p:spPr>
            <a:xfrm flipH="1">
              <a:off x="3794926" y="3097569"/>
              <a:ext cx="338554" cy="412600"/>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F178792C-9376-4FE0-8586-858E610CDE9A}"/>
                </a:ext>
              </a:extLst>
            </p:cNvPr>
            <p:cNvSpPr txBox="1"/>
            <p:nvPr/>
          </p:nvSpPr>
          <p:spPr>
            <a:xfrm>
              <a:off x="1056920" y="2097132"/>
              <a:ext cx="338554" cy="438582"/>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32" name="文本框 31">
              <a:extLst>
                <a:ext uri="{FF2B5EF4-FFF2-40B4-BE49-F238E27FC236}">
                  <a16:creationId xmlns:a16="http://schemas.microsoft.com/office/drawing/2014/main" id="{865502BF-BC12-4BDB-8AE5-42D2319E74A7}"/>
                </a:ext>
              </a:extLst>
            </p:cNvPr>
            <p:cNvSpPr txBox="1"/>
            <p:nvPr/>
          </p:nvSpPr>
          <p:spPr>
            <a:xfrm>
              <a:off x="1372323" y="1736988"/>
              <a:ext cx="941283" cy="246221"/>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512 channels</a:t>
              </a:r>
              <a:endParaRPr lang="zh-CN" altLang="en-US" sz="1000">
                <a:latin typeface="Arial" panose="020B0604020202020204" pitchFamily="34" charset="0"/>
                <a:cs typeface="Arial" panose="020B0604020202020204" pitchFamily="34" charset="0"/>
              </a:endParaRPr>
            </a:p>
          </p:txBody>
        </p:sp>
        <p:sp>
          <p:nvSpPr>
            <p:cNvPr id="33" name="文本框 32">
              <a:extLst>
                <a:ext uri="{FF2B5EF4-FFF2-40B4-BE49-F238E27FC236}">
                  <a16:creationId xmlns:a16="http://schemas.microsoft.com/office/drawing/2014/main" id="{D7F750EA-4E2D-4A4C-9F69-695A53C28BF4}"/>
                </a:ext>
              </a:extLst>
            </p:cNvPr>
            <p:cNvSpPr txBox="1"/>
            <p:nvPr/>
          </p:nvSpPr>
          <p:spPr>
            <a:xfrm>
              <a:off x="3488209" y="3114225"/>
              <a:ext cx="338554" cy="438582"/>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24x24</a:t>
              </a:r>
              <a:endParaRPr lang="zh-CN" altLang="en-US" sz="1000">
                <a:latin typeface="Arial" panose="020B0604020202020204" pitchFamily="34" charset="0"/>
                <a:cs typeface="Arial" panose="020B0604020202020204" pitchFamily="34" charset="0"/>
              </a:endParaRPr>
            </a:p>
          </p:txBody>
        </p:sp>
        <p:sp>
          <p:nvSpPr>
            <p:cNvPr id="34" name="文本框 33">
              <a:extLst>
                <a:ext uri="{FF2B5EF4-FFF2-40B4-BE49-F238E27FC236}">
                  <a16:creationId xmlns:a16="http://schemas.microsoft.com/office/drawing/2014/main" id="{C7D489A6-2E15-4C4E-89AE-ED4DA7BBB776}"/>
                </a:ext>
              </a:extLst>
            </p:cNvPr>
            <p:cNvSpPr txBox="1"/>
            <p:nvPr/>
          </p:nvSpPr>
          <p:spPr>
            <a:xfrm>
              <a:off x="4075394" y="3134065"/>
              <a:ext cx="941283" cy="246221"/>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256 channels</a:t>
              </a:r>
              <a:endParaRPr lang="zh-CN" altLang="en-US" sz="1000">
                <a:latin typeface="Arial" panose="020B0604020202020204" pitchFamily="34" charset="0"/>
                <a:cs typeface="Arial" panose="020B0604020202020204" pitchFamily="34" charset="0"/>
              </a:endParaRPr>
            </a:p>
          </p:txBody>
        </p:sp>
        <p:sp>
          <p:nvSpPr>
            <p:cNvPr id="35" name="箭头: 右 34">
              <a:extLst>
                <a:ext uri="{FF2B5EF4-FFF2-40B4-BE49-F238E27FC236}">
                  <a16:creationId xmlns:a16="http://schemas.microsoft.com/office/drawing/2014/main" id="{4B0E953A-E2E3-4B26-8405-5A2EFC65F959}"/>
                </a:ext>
              </a:extLst>
            </p:cNvPr>
            <p:cNvSpPr/>
            <p:nvPr/>
          </p:nvSpPr>
          <p:spPr>
            <a:xfrm rot="16200000" flipV="1">
              <a:off x="4140417" y="2723209"/>
              <a:ext cx="347923" cy="2430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36" name="立方体 35">
              <a:extLst>
                <a:ext uri="{FF2B5EF4-FFF2-40B4-BE49-F238E27FC236}">
                  <a16:creationId xmlns:a16="http://schemas.microsoft.com/office/drawing/2014/main" id="{C2E6F2E1-6260-44A1-852F-6A4DEC04D2E1}"/>
                </a:ext>
              </a:extLst>
            </p:cNvPr>
            <p:cNvSpPr/>
            <p:nvPr/>
          </p:nvSpPr>
          <p:spPr>
            <a:xfrm flipH="1">
              <a:off x="4635386" y="2006395"/>
              <a:ext cx="509816" cy="579321"/>
            </a:xfrm>
            <a:prstGeom prst="cube">
              <a:avLst>
                <a:gd name="adj" fmla="val 13561"/>
              </a:avLst>
            </a:prstGeom>
            <a:solidFill>
              <a:schemeClr val="tx2">
                <a:lumMod val="40000"/>
                <a:lumOff val="60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F9AE8491-859F-4235-9769-2C7F28D27FAD}"/>
                </a:ext>
              </a:extLst>
            </p:cNvPr>
            <p:cNvSpPr txBox="1"/>
            <p:nvPr/>
          </p:nvSpPr>
          <p:spPr>
            <a:xfrm>
              <a:off x="4368512" y="2081688"/>
              <a:ext cx="338554" cy="438582"/>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058170C2-CCD7-41B9-BDD9-7C21BD7CC11D}"/>
                </a:ext>
              </a:extLst>
            </p:cNvPr>
            <p:cNvSpPr txBox="1"/>
            <p:nvPr/>
          </p:nvSpPr>
          <p:spPr>
            <a:xfrm>
              <a:off x="5023487" y="2096322"/>
              <a:ext cx="941283" cy="246221"/>
            </a:xfrm>
            <a:prstGeom prst="rect">
              <a:avLst/>
            </a:prstGeom>
            <a:noFill/>
          </p:spPr>
          <p:txBody>
            <a:bodyPr wrap="none" rtlCol="0">
              <a:spAutoFit/>
            </a:bodyPr>
            <a:lstStyle/>
            <a:p>
              <a:r>
                <a:rPr lang="en-US" altLang="zh-CN" sz="1000">
                  <a:latin typeface="Arial" panose="020B0604020202020204" pitchFamily="34" charset="0"/>
                  <a:cs typeface="Arial" panose="020B0604020202020204" pitchFamily="34" charset="0"/>
                </a:rPr>
                <a:t>128 channels</a:t>
              </a:r>
              <a:endParaRPr lang="zh-CN" altLang="en-US" sz="1000">
                <a:latin typeface="Arial" panose="020B0604020202020204" pitchFamily="34" charset="0"/>
                <a:cs typeface="Arial" panose="020B0604020202020204" pitchFamily="34" charset="0"/>
              </a:endParaRPr>
            </a:p>
          </p:txBody>
        </p:sp>
        <p:sp>
          <p:nvSpPr>
            <p:cNvPr id="39" name="箭头: 右 38">
              <a:extLst>
                <a:ext uri="{FF2B5EF4-FFF2-40B4-BE49-F238E27FC236}">
                  <a16:creationId xmlns:a16="http://schemas.microsoft.com/office/drawing/2014/main" id="{B168E1EA-833B-4D12-BE78-C7D5C30D3284}"/>
                </a:ext>
              </a:extLst>
            </p:cNvPr>
            <p:cNvSpPr/>
            <p:nvPr/>
          </p:nvSpPr>
          <p:spPr>
            <a:xfrm>
              <a:off x="2002887" y="2256377"/>
              <a:ext cx="2215905" cy="146306"/>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立方体 6">
            <a:extLst>
              <a:ext uri="{FF2B5EF4-FFF2-40B4-BE49-F238E27FC236}">
                <a16:creationId xmlns:a16="http://schemas.microsoft.com/office/drawing/2014/main" id="{BC7F90BE-EB75-4059-907A-7EB4DD9BC31E}"/>
              </a:ext>
            </a:extLst>
          </p:cNvPr>
          <p:cNvSpPr/>
          <p:nvPr/>
        </p:nvSpPr>
        <p:spPr>
          <a:xfrm flipH="1">
            <a:off x="3806807" y="4480062"/>
            <a:ext cx="685699" cy="857465"/>
          </a:xfrm>
          <a:prstGeom prst="cube">
            <a:avLst>
              <a:gd name="adj" fmla="val 36856"/>
            </a:avLst>
          </a:prstGeom>
          <a:solidFill>
            <a:srgbClr val="92D05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08E3EA01-F5B1-464B-A9C3-2C050A8F56AB}"/>
              </a:ext>
            </a:extLst>
          </p:cNvPr>
          <p:cNvSpPr txBox="1"/>
          <p:nvPr/>
        </p:nvSpPr>
        <p:spPr>
          <a:xfrm>
            <a:off x="3539017" y="4702917"/>
            <a:ext cx="389105" cy="504068"/>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9" name="文本框 8">
            <a:extLst>
              <a:ext uri="{FF2B5EF4-FFF2-40B4-BE49-F238E27FC236}">
                <a16:creationId xmlns:a16="http://schemas.microsoft.com/office/drawing/2014/main" id="{642341EE-B83E-408C-A397-D0D27BC16A14}"/>
              </a:ext>
            </a:extLst>
          </p:cNvPr>
          <p:cNvSpPr txBox="1"/>
          <p:nvPr/>
        </p:nvSpPr>
        <p:spPr>
          <a:xfrm>
            <a:off x="3661691" y="4306448"/>
            <a:ext cx="1024639" cy="26161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512 channels</a:t>
            </a:r>
            <a:endParaRPr lang="zh-CN" altLang="en-US" sz="1100">
              <a:latin typeface="Arial" panose="020B0604020202020204" pitchFamily="34" charset="0"/>
              <a:cs typeface="Arial" panose="020B0604020202020204" pitchFamily="34" charset="0"/>
            </a:endParaRPr>
          </a:p>
        </p:txBody>
      </p:sp>
      <p:sp>
        <p:nvSpPr>
          <p:cNvPr id="11" name="立方体 10">
            <a:extLst>
              <a:ext uri="{FF2B5EF4-FFF2-40B4-BE49-F238E27FC236}">
                <a16:creationId xmlns:a16="http://schemas.microsoft.com/office/drawing/2014/main" id="{29C4D82C-F4C0-4DF0-8F48-B474FC650527}"/>
              </a:ext>
            </a:extLst>
          </p:cNvPr>
          <p:cNvSpPr/>
          <p:nvPr/>
        </p:nvSpPr>
        <p:spPr>
          <a:xfrm flipH="1">
            <a:off x="10453327" y="2408183"/>
            <a:ext cx="631260" cy="686562"/>
          </a:xfrm>
          <a:prstGeom prst="cube">
            <a:avLst>
              <a:gd name="adj" fmla="val 13561"/>
            </a:avLst>
          </a:prstGeom>
          <a:solidFill>
            <a:schemeClr val="tx2">
              <a:lumMod val="40000"/>
              <a:lumOff val="60000"/>
            </a:schemeClr>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BAE7B0D9-E3AC-4104-820E-E3F7D9690416}"/>
              </a:ext>
            </a:extLst>
          </p:cNvPr>
          <p:cNvSpPr txBox="1"/>
          <p:nvPr/>
        </p:nvSpPr>
        <p:spPr>
          <a:xfrm>
            <a:off x="10205316" y="2571705"/>
            <a:ext cx="389105" cy="504068"/>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5C99590D-49E0-4C51-8570-0E8AFFEA8B37}"/>
              </a:ext>
            </a:extLst>
          </p:cNvPr>
          <p:cNvSpPr txBox="1"/>
          <p:nvPr/>
        </p:nvSpPr>
        <p:spPr>
          <a:xfrm>
            <a:off x="10365111" y="2153632"/>
            <a:ext cx="1024639" cy="26161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128 channels</a:t>
            </a:r>
            <a:endParaRPr lang="zh-CN" altLang="en-US" sz="1100">
              <a:latin typeface="Arial" panose="020B0604020202020204" pitchFamily="34" charset="0"/>
              <a:cs typeface="Arial" panose="020B0604020202020204" pitchFamily="34" charset="0"/>
            </a:endParaRPr>
          </a:p>
        </p:txBody>
      </p:sp>
      <p:sp>
        <p:nvSpPr>
          <p:cNvPr id="14" name="立方体 13">
            <a:extLst>
              <a:ext uri="{FF2B5EF4-FFF2-40B4-BE49-F238E27FC236}">
                <a16:creationId xmlns:a16="http://schemas.microsoft.com/office/drawing/2014/main" id="{75807338-20C1-480A-A007-0E7354F497D7}"/>
              </a:ext>
            </a:extLst>
          </p:cNvPr>
          <p:cNvSpPr/>
          <p:nvPr/>
        </p:nvSpPr>
        <p:spPr>
          <a:xfrm flipH="1">
            <a:off x="7625747" y="5653248"/>
            <a:ext cx="389105" cy="474207"/>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554A8A4E-7E4F-4F54-848C-E26A19E84EB3}"/>
              </a:ext>
            </a:extLst>
          </p:cNvPr>
          <p:cNvSpPr txBox="1"/>
          <p:nvPr/>
        </p:nvSpPr>
        <p:spPr>
          <a:xfrm>
            <a:off x="7309088" y="5643131"/>
            <a:ext cx="389105" cy="504068"/>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24x24</a:t>
            </a:r>
            <a:endParaRPr lang="zh-CN" altLang="en-US" sz="100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5166991A-2BAE-4813-9270-92DC78C439B4}"/>
              </a:ext>
            </a:extLst>
          </p:cNvPr>
          <p:cNvSpPr txBox="1"/>
          <p:nvPr/>
        </p:nvSpPr>
        <p:spPr>
          <a:xfrm>
            <a:off x="7464338" y="5414019"/>
            <a:ext cx="1024639" cy="26161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256 channels</a:t>
            </a:r>
            <a:endParaRPr lang="zh-CN" altLang="en-US" sz="1100">
              <a:latin typeface="Arial" panose="020B0604020202020204" pitchFamily="34" charset="0"/>
              <a:cs typeface="Arial" panose="020B0604020202020204" pitchFamily="34" charset="0"/>
            </a:endParaRPr>
          </a:p>
        </p:txBody>
      </p:sp>
      <p:sp>
        <p:nvSpPr>
          <p:cNvPr id="19" name="文本框 18">
            <a:extLst>
              <a:ext uri="{FF2B5EF4-FFF2-40B4-BE49-F238E27FC236}">
                <a16:creationId xmlns:a16="http://schemas.microsoft.com/office/drawing/2014/main" id="{2E0C9AE3-73F1-4CD5-BF19-BCEF9A08161D}"/>
              </a:ext>
            </a:extLst>
          </p:cNvPr>
          <p:cNvSpPr txBox="1"/>
          <p:nvPr/>
        </p:nvSpPr>
        <p:spPr>
          <a:xfrm>
            <a:off x="8542660" y="4589433"/>
            <a:ext cx="389105" cy="504068"/>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20" name="文本框 19">
            <a:extLst>
              <a:ext uri="{FF2B5EF4-FFF2-40B4-BE49-F238E27FC236}">
                <a16:creationId xmlns:a16="http://schemas.microsoft.com/office/drawing/2014/main" id="{97A8A121-BB8A-498E-B35F-CF3A13EA2943}"/>
              </a:ext>
            </a:extLst>
          </p:cNvPr>
          <p:cNvSpPr txBox="1"/>
          <p:nvPr/>
        </p:nvSpPr>
        <p:spPr>
          <a:xfrm>
            <a:off x="8737548" y="4186083"/>
            <a:ext cx="1024639" cy="26161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256 channels</a:t>
            </a:r>
            <a:endParaRPr lang="zh-CN" altLang="en-US" sz="1100">
              <a:latin typeface="Arial" panose="020B0604020202020204" pitchFamily="34" charset="0"/>
              <a:cs typeface="Arial" panose="020B0604020202020204" pitchFamily="34" charset="0"/>
            </a:endParaRPr>
          </a:p>
        </p:txBody>
      </p:sp>
      <p:sp>
        <p:nvSpPr>
          <p:cNvPr id="22" name="立方体 21">
            <a:extLst>
              <a:ext uri="{FF2B5EF4-FFF2-40B4-BE49-F238E27FC236}">
                <a16:creationId xmlns:a16="http://schemas.microsoft.com/office/drawing/2014/main" id="{9444B37E-265F-4B9D-9A77-354288B06233}"/>
              </a:ext>
            </a:extLst>
          </p:cNvPr>
          <p:cNvSpPr/>
          <p:nvPr/>
        </p:nvSpPr>
        <p:spPr>
          <a:xfrm flipH="1">
            <a:off x="8737548" y="3114999"/>
            <a:ext cx="685699" cy="857465"/>
          </a:xfrm>
          <a:prstGeom prst="cube">
            <a:avLst>
              <a:gd name="adj" fmla="val 36856"/>
            </a:avLst>
          </a:prstGeom>
          <a:solidFill>
            <a:srgbClr val="92D050"/>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5C11113-35C9-4A65-8626-BC0423B57ADA}"/>
              </a:ext>
            </a:extLst>
          </p:cNvPr>
          <p:cNvSpPr txBox="1"/>
          <p:nvPr/>
        </p:nvSpPr>
        <p:spPr>
          <a:xfrm>
            <a:off x="8481147" y="3353524"/>
            <a:ext cx="389105" cy="504068"/>
          </a:xfrm>
          <a:prstGeom prst="rect">
            <a:avLst/>
          </a:prstGeom>
          <a:noFill/>
        </p:spPr>
        <p:txBody>
          <a:bodyPr vert="vert270" wrap="none" rtlCol="0">
            <a:spAutoFit/>
          </a:bodyPr>
          <a:lstStyle/>
          <a:p>
            <a:r>
              <a:rPr lang="en-US" altLang="zh-CN" sz="1000">
                <a:latin typeface="Arial" panose="020B0604020202020204" pitchFamily="34" charset="0"/>
                <a:cs typeface="Arial" panose="020B0604020202020204" pitchFamily="34" charset="0"/>
              </a:rPr>
              <a:t>48x48</a:t>
            </a:r>
            <a:endParaRPr lang="zh-CN" altLang="en-US" sz="1000">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A92D546E-27C6-4E8E-9457-E2B8D9735034}"/>
              </a:ext>
            </a:extLst>
          </p:cNvPr>
          <p:cNvSpPr txBox="1"/>
          <p:nvPr/>
        </p:nvSpPr>
        <p:spPr>
          <a:xfrm>
            <a:off x="8664337" y="2890122"/>
            <a:ext cx="1024639" cy="261610"/>
          </a:xfrm>
          <a:prstGeom prst="rect">
            <a:avLst/>
          </a:prstGeom>
          <a:noFill/>
        </p:spPr>
        <p:txBody>
          <a:bodyPr wrap="none" rtlCol="0">
            <a:spAutoFit/>
          </a:bodyPr>
          <a:lstStyle/>
          <a:p>
            <a:r>
              <a:rPr lang="en-US" altLang="zh-CN" sz="1100">
                <a:latin typeface="Arial" panose="020B0604020202020204" pitchFamily="34" charset="0"/>
                <a:cs typeface="Arial" panose="020B0604020202020204" pitchFamily="34" charset="0"/>
              </a:rPr>
              <a:t>768 channels</a:t>
            </a:r>
            <a:endParaRPr lang="zh-CN" altLang="en-US" sz="1100">
              <a:latin typeface="Arial" panose="020B0604020202020204" pitchFamily="34" charset="0"/>
              <a:cs typeface="Arial" panose="020B0604020202020204" pitchFamily="34" charset="0"/>
            </a:endParaRPr>
          </a:p>
        </p:txBody>
      </p:sp>
      <p:sp>
        <p:nvSpPr>
          <p:cNvPr id="18" name="立方体 17">
            <a:extLst>
              <a:ext uri="{FF2B5EF4-FFF2-40B4-BE49-F238E27FC236}">
                <a16:creationId xmlns:a16="http://schemas.microsoft.com/office/drawing/2014/main" id="{0EB92BE3-D3D8-46AF-B750-A56FC3BCD417}"/>
              </a:ext>
            </a:extLst>
          </p:cNvPr>
          <p:cNvSpPr/>
          <p:nvPr/>
        </p:nvSpPr>
        <p:spPr>
          <a:xfrm flipH="1">
            <a:off x="8925803" y="3241980"/>
            <a:ext cx="608546" cy="766409"/>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立方体 24">
            <a:extLst>
              <a:ext uri="{FF2B5EF4-FFF2-40B4-BE49-F238E27FC236}">
                <a16:creationId xmlns:a16="http://schemas.microsoft.com/office/drawing/2014/main" id="{03D95191-98CD-40A4-9F85-FB656C0CE25A}"/>
              </a:ext>
            </a:extLst>
          </p:cNvPr>
          <p:cNvSpPr/>
          <p:nvPr/>
        </p:nvSpPr>
        <p:spPr>
          <a:xfrm flipH="1">
            <a:off x="8814701" y="4410128"/>
            <a:ext cx="608546" cy="766409"/>
          </a:xfrm>
          <a:prstGeom prst="cube">
            <a:avLst>
              <a:gd name="adj" fmla="val 27320"/>
            </a:avLst>
          </a:prstGeom>
          <a:solidFill>
            <a:srgbClr val="FDC85D"/>
          </a:solidFill>
          <a:ln>
            <a:no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箭头: 右 27">
            <a:extLst>
              <a:ext uri="{FF2B5EF4-FFF2-40B4-BE49-F238E27FC236}">
                <a16:creationId xmlns:a16="http://schemas.microsoft.com/office/drawing/2014/main" id="{78AC097B-B8C9-4244-95A3-4AEF8E763C5A}"/>
              </a:ext>
            </a:extLst>
          </p:cNvPr>
          <p:cNvSpPr/>
          <p:nvPr/>
        </p:nvSpPr>
        <p:spPr>
          <a:xfrm>
            <a:off x="9639730" y="2667079"/>
            <a:ext cx="607027" cy="389560"/>
          </a:xfrm>
          <a:prstGeom prst="right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a:solidFill>
                  <a:schemeClr val="tx1"/>
                </a:solidFill>
                <a:latin typeface="Arial" panose="020B0604020202020204" pitchFamily="34" charset="0"/>
                <a:cs typeface="Arial" panose="020B0604020202020204" pitchFamily="34" charset="0"/>
              </a:rPr>
              <a:t>Conv</a:t>
            </a:r>
            <a:endParaRPr lang="zh-CN" altLang="en-US" sz="800">
              <a:solidFill>
                <a:schemeClr val="tx1"/>
              </a:solidFill>
              <a:latin typeface="Arial" panose="020B0604020202020204" pitchFamily="34" charset="0"/>
              <a:cs typeface="Arial" panose="020B0604020202020204" pitchFamily="34" charset="0"/>
            </a:endParaRPr>
          </a:p>
        </p:txBody>
      </p:sp>
      <p:sp>
        <p:nvSpPr>
          <p:cNvPr id="40" name="箭头: 右 39">
            <a:extLst>
              <a:ext uri="{FF2B5EF4-FFF2-40B4-BE49-F238E27FC236}">
                <a16:creationId xmlns:a16="http://schemas.microsoft.com/office/drawing/2014/main" id="{488639E7-222A-4C03-A613-68B552A1B4FF}"/>
              </a:ext>
            </a:extLst>
          </p:cNvPr>
          <p:cNvSpPr/>
          <p:nvPr/>
        </p:nvSpPr>
        <p:spPr>
          <a:xfrm>
            <a:off x="4760296" y="4459410"/>
            <a:ext cx="3828902" cy="2164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连接符 43">
            <a:extLst>
              <a:ext uri="{FF2B5EF4-FFF2-40B4-BE49-F238E27FC236}">
                <a16:creationId xmlns:a16="http://schemas.microsoft.com/office/drawing/2014/main" id="{057FAAC9-1C12-48F9-B750-57160AF49A68}"/>
              </a:ext>
            </a:extLst>
          </p:cNvPr>
          <p:cNvCxnSpPr>
            <a:cxnSpLocks/>
          </p:cNvCxnSpPr>
          <p:nvPr/>
        </p:nvCxnSpPr>
        <p:spPr>
          <a:xfrm flipV="1">
            <a:off x="537330" y="1516441"/>
            <a:ext cx="10905347" cy="3980813"/>
          </a:xfrm>
          <a:prstGeom prst="line">
            <a:avLst/>
          </a:prstGeom>
          <a:ln w="28575">
            <a:solidFill>
              <a:srgbClr val="1D8DB0"/>
            </a:solidFill>
          </a:ln>
        </p:spPr>
        <p:style>
          <a:lnRef idx="1">
            <a:schemeClr val="accent1"/>
          </a:lnRef>
          <a:fillRef idx="0">
            <a:schemeClr val="accent1"/>
          </a:fillRef>
          <a:effectRef idx="0">
            <a:schemeClr val="accent1"/>
          </a:effectRef>
          <a:fontRef idx="minor">
            <a:schemeClr val="tx1"/>
          </a:fontRef>
        </p:style>
      </p:cxnSp>
      <p:sp>
        <p:nvSpPr>
          <p:cNvPr id="47" name="任意多边形: 形状 46">
            <a:extLst>
              <a:ext uri="{FF2B5EF4-FFF2-40B4-BE49-F238E27FC236}">
                <a16:creationId xmlns:a16="http://schemas.microsoft.com/office/drawing/2014/main" id="{4E527789-3804-4D0C-9A86-2E0AAB53A4BA}"/>
              </a:ext>
            </a:extLst>
          </p:cNvPr>
          <p:cNvSpPr/>
          <p:nvPr/>
        </p:nvSpPr>
        <p:spPr>
          <a:xfrm>
            <a:off x="633901" y="1378025"/>
            <a:ext cx="5779079" cy="2279890"/>
          </a:xfrm>
          <a:custGeom>
            <a:avLst/>
            <a:gdLst>
              <a:gd name="connsiteX0" fmla="*/ 116728 w 3963402"/>
              <a:gd name="connsiteY0" fmla="*/ 0 h 1251361"/>
              <a:gd name="connsiteX1" fmla="*/ 3846674 w 3963402"/>
              <a:gd name="connsiteY1" fmla="*/ 0 h 1251361"/>
              <a:gd name="connsiteX2" fmla="*/ 3963402 w 3963402"/>
              <a:gd name="connsiteY2" fmla="*/ 116728 h 1251361"/>
              <a:gd name="connsiteX3" fmla="*/ 3963402 w 3963402"/>
              <a:gd name="connsiteY3" fmla="*/ 583623 h 1251361"/>
              <a:gd name="connsiteX4" fmla="*/ 3846674 w 3963402"/>
              <a:gd name="connsiteY4" fmla="*/ 700351 h 1251361"/>
              <a:gd name="connsiteX5" fmla="*/ 3304261 w 3963402"/>
              <a:gd name="connsiteY5" fmla="*/ 700351 h 1251361"/>
              <a:gd name="connsiteX6" fmla="*/ 3304276 w 3963402"/>
              <a:gd name="connsiteY6" fmla="*/ 700428 h 1251361"/>
              <a:gd name="connsiteX7" fmla="*/ 3304276 w 3963402"/>
              <a:gd name="connsiteY7" fmla="*/ 1141172 h 1251361"/>
              <a:gd name="connsiteX8" fmla="*/ 3194087 w 3963402"/>
              <a:gd name="connsiteY8" fmla="*/ 1251361 h 1251361"/>
              <a:gd name="connsiteX9" fmla="*/ 2192050 w 3963402"/>
              <a:gd name="connsiteY9" fmla="*/ 1251361 h 1251361"/>
              <a:gd name="connsiteX10" fmla="*/ 2081861 w 3963402"/>
              <a:gd name="connsiteY10" fmla="*/ 1141172 h 1251361"/>
              <a:gd name="connsiteX11" fmla="*/ 2081861 w 3963402"/>
              <a:gd name="connsiteY11" fmla="*/ 700428 h 1251361"/>
              <a:gd name="connsiteX12" fmla="*/ 2081877 w 3963402"/>
              <a:gd name="connsiteY12" fmla="*/ 700351 h 1251361"/>
              <a:gd name="connsiteX13" fmla="*/ 116728 w 3963402"/>
              <a:gd name="connsiteY13" fmla="*/ 700351 h 1251361"/>
              <a:gd name="connsiteX14" fmla="*/ 0 w 3963402"/>
              <a:gd name="connsiteY14" fmla="*/ 583623 h 1251361"/>
              <a:gd name="connsiteX15" fmla="*/ 0 w 3963402"/>
              <a:gd name="connsiteY15" fmla="*/ 116728 h 1251361"/>
              <a:gd name="connsiteX16" fmla="*/ 116728 w 3963402"/>
              <a:gd name="connsiteY16" fmla="*/ 0 h 1251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63402" h="1251361">
                <a:moveTo>
                  <a:pt x="116728" y="0"/>
                </a:moveTo>
                <a:lnTo>
                  <a:pt x="3846674" y="0"/>
                </a:lnTo>
                <a:cubicBezTo>
                  <a:pt x="3911141" y="0"/>
                  <a:pt x="3963402" y="52261"/>
                  <a:pt x="3963402" y="116728"/>
                </a:cubicBezTo>
                <a:lnTo>
                  <a:pt x="3963402" y="583623"/>
                </a:lnTo>
                <a:cubicBezTo>
                  <a:pt x="3963402" y="648090"/>
                  <a:pt x="3911141" y="700351"/>
                  <a:pt x="3846674" y="700351"/>
                </a:cubicBezTo>
                <a:lnTo>
                  <a:pt x="3304261" y="700351"/>
                </a:lnTo>
                <a:lnTo>
                  <a:pt x="3304276" y="700428"/>
                </a:lnTo>
                <a:lnTo>
                  <a:pt x="3304276" y="1141172"/>
                </a:lnTo>
                <a:cubicBezTo>
                  <a:pt x="3304276" y="1202028"/>
                  <a:pt x="3254943" y="1251361"/>
                  <a:pt x="3194087" y="1251361"/>
                </a:cubicBezTo>
                <a:lnTo>
                  <a:pt x="2192050" y="1251361"/>
                </a:lnTo>
                <a:cubicBezTo>
                  <a:pt x="2131194" y="1251361"/>
                  <a:pt x="2081861" y="1202028"/>
                  <a:pt x="2081861" y="1141172"/>
                </a:cubicBezTo>
                <a:lnTo>
                  <a:pt x="2081861" y="700428"/>
                </a:lnTo>
                <a:lnTo>
                  <a:pt x="2081877" y="700351"/>
                </a:lnTo>
                <a:lnTo>
                  <a:pt x="116728" y="700351"/>
                </a:lnTo>
                <a:cubicBezTo>
                  <a:pt x="52261" y="700351"/>
                  <a:pt x="0" y="648090"/>
                  <a:pt x="0" y="583623"/>
                </a:cubicBezTo>
                <a:lnTo>
                  <a:pt x="0" y="116728"/>
                </a:lnTo>
                <a:cubicBezTo>
                  <a:pt x="0" y="52261"/>
                  <a:pt x="52261" y="0"/>
                  <a:pt x="116728" y="0"/>
                </a:cubicBezTo>
                <a:close/>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1" name="文本框 40">
            <a:extLst>
              <a:ext uri="{FF2B5EF4-FFF2-40B4-BE49-F238E27FC236}">
                <a16:creationId xmlns:a16="http://schemas.microsoft.com/office/drawing/2014/main" id="{00999B6C-DA8D-4B97-9D96-86A890A17932}"/>
              </a:ext>
            </a:extLst>
          </p:cNvPr>
          <p:cNvSpPr txBox="1"/>
          <p:nvPr/>
        </p:nvSpPr>
        <p:spPr>
          <a:xfrm>
            <a:off x="6036946" y="3657673"/>
            <a:ext cx="158454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0">
                <a:solidFill>
                  <a:srgbClr val="121212"/>
                </a:solidFill>
                <a:effectLst/>
                <a:latin typeface="-apple-system"/>
              </a:rPr>
              <a:t>Concatenate</a:t>
            </a:r>
          </a:p>
        </p:txBody>
      </p:sp>
      <p:sp>
        <p:nvSpPr>
          <p:cNvPr id="43" name="箭头: 右 42">
            <a:extLst>
              <a:ext uri="{FF2B5EF4-FFF2-40B4-BE49-F238E27FC236}">
                <a16:creationId xmlns:a16="http://schemas.microsoft.com/office/drawing/2014/main" id="{110DB303-CE42-4D02-9ECC-8D5C8E9A3683}"/>
              </a:ext>
            </a:extLst>
          </p:cNvPr>
          <p:cNvSpPr/>
          <p:nvPr/>
        </p:nvSpPr>
        <p:spPr>
          <a:xfrm rot="16200000" flipV="1">
            <a:off x="8376989" y="5299664"/>
            <a:ext cx="402006" cy="280887"/>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92D050"/>
              </a:solidFill>
            </a:endParaRPr>
          </a:p>
        </p:txBody>
      </p:sp>
      <p:sp>
        <p:nvSpPr>
          <p:cNvPr id="4" name="文本框 3">
            <a:extLst>
              <a:ext uri="{FF2B5EF4-FFF2-40B4-BE49-F238E27FC236}">
                <a16:creationId xmlns:a16="http://schemas.microsoft.com/office/drawing/2014/main" id="{B26AF986-3B81-4CDB-A766-A1A075B8CD25}"/>
              </a:ext>
            </a:extLst>
          </p:cNvPr>
          <p:cNvSpPr txBox="1"/>
          <p:nvPr/>
        </p:nvSpPr>
        <p:spPr>
          <a:xfrm>
            <a:off x="6068184" y="4102351"/>
            <a:ext cx="1287532" cy="307777"/>
          </a:xfrm>
          <a:prstGeom prst="rect">
            <a:avLst/>
          </a:prstGeom>
          <a:noFill/>
        </p:spPr>
        <p:txBody>
          <a:bodyPr wrap="none" rtlCol="0">
            <a:spAutoFit/>
          </a:bodyPr>
          <a:lstStyle/>
          <a:p>
            <a:r>
              <a:rPr lang="en-US" altLang="zh-CN" sz="1400"/>
              <a:t>512+256=768</a:t>
            </a:r>
            <a:endParaRPr lang="zh-CN" altLang="en-US" sz="1400"/>
          </a:p>
        </p:txBody>
      </p:sp>
      <p:sp>
        <p:nvSpPr>
          <p:cNvPr id="10" name="文本框 9">
            <a:extLst>
              <a:ext uri="{FF2B5EF4-FFF2-40B4-BE49-F238E27FC236}">
                <a16:creationId xmlns:a16="http://schemas.microsoft.com/office/drawing/2014/main" id="{A370F0E6-5B82-4799-A388-033E3F9CD66E}"/>
              </a:ext>
            </a:extLst>
          </p:cNvPr>
          <p:cNvSpPr txBox="1"/>
          <p:nvPr/>
        </p:nvSpPr>
        <p:spPr>
          <a:xfrm>
            <a:off x="8737212" y="5296902"/>
            <a:ext cx="966931" cy="276999"/>
          </a:xfrm>
          <a:prstGeom prst="rect">
            <a:avLst/>
          </a:prstGeom>
          <a:noFill/>
        </p:spPr>
        <p:txBody>
          <a:bodyPr wrap="none" rtlCol="0">
            <a:spAutoFit/>
          </a:bodyPr>
          <a:lstStyle/>
          <a:p>
            <a:r>
              <a:rPr lang="en-US" altLang="zh-CN" sz="1200" err="1"/>
              <a:t>upsampling</a:t>
            </a:r>
            <a:endParaRPr lang="zh-CN" altLang="en-US" sz="1200"/>
          </a:p>
        </p:txBody>
      </p:sp>
      <p:sp>
        <p:nvSpPr>
          <p:cNvPr id="21" name="文本框 20">
            <a:extLst>
              <a:ext uri="{FF2B5EF4-FFF2-40B4-BE49-F238E27FC236}">
                <a16:creationId xmlns:a16="http://schemas.microsoft.com/office/drawing/2014/main" id="{9F21F7B0-0D55-46E2-8578-1D0A77150899}"/>
              </a:ext>
            </a:extLst>
          </p:cNvPr>
          <p:cNvSpPr txBox="1"/>
          <p:nvPr/>
        </p:nvSpPr>
        <p:spPr>
          <a:xfrm>
            <a:off x="6067552" y="4706986"/>
            <a:ext cx="1266693" cy="276999"/>
          </a:xfrm>
          <a:prstGeom prst="rect">
            <a:avLst/>
          </a:prstGeom>
          <a:noFill/>
        </p:spPr>
        <p:txBody>
          <a:bodyPr wrap="none" rtlCol="0">
            <a:spAutoFit/>
          </a:bodyPr>
          <a:lstStyle/>
          <a:p>
            <a:r>
              <a:rPr lang="en-US" altLang="zh-CN" sz="1200"/>
              <a:t>Skip connection</a:t>
            </a:r>
            <a:endParaRPr lang="zh-CN" altLang="en-US" sz="1200"/>
          </a:p>
        </p:txBody>
      </p:sp>
      <p:sp>
        <p:nvSpPr>
          <p:cNvPr id="42" name="矩形: 圆角 15">
            <a:extLst>
              <a:ext uri="{FF2B5EF4-FFF2-40B4-BE49-F238E27FC236}">
                <a16:creationId xmlns:a16="http://schemas.microsoft.com/office/drawing/2014/main" id="{8406B8E9-5B3F-4843-8A64-8187DD43A082}"/>
              </a:ext>
            </a:extLst>
          </p:cNvPr>
          <p:cNvSpPr/>
          <p:nvPr/>
        </p:nvSpPr>
        <p:spPr>
          <a:xfrm>
            <a:off x="7259301" y="4163694"/>
            <a:ext cx="2654560" cy="2051949"/>
          </a:xfrm>
          <a:prstGeom prst="round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E3339CAE-E31F-4CDB-A79D-465A401314BA}"/>
              </a:ext>
            </a:extLst>
          </p:cNvPr>
          <p:cNvSpPr/>
          <p:nvPr/>
        </p:nvSpPr>
        <p:spPr>
          <a:xfrm>
            <a:off x="3539017" y="2685568"/>
            <a:ext cx="6100713" cy="2728451"/>
          </a:xfrm>
          <a:custGeom>
            <a:avLst/>
            <a:gdLst>
              <a:gd name="connsiteX0" fmla="*/ 5158351 w 6100713"/>
              <a:gd name="connsiteY0" fmla="*/ 0 h 2728451"/>
              <a:gd name="connsiteX1" fmla="*/ 5908134 w 6100713"/>
              <a:gd name="connsiteY1" fmla="*/ 0 h 2728451"/>
              <a:gd name="connsiteX2" fmla="*/ 6095585 w 6100713"/>
              <a:gd name="connsiteY2" fmla="*/ 187451 h 2728451"/>
              <a:gd name="connsiteX3" fmla="*/ 6095585 w 6100713"/>
              <a:gd name="connsiteY3" fmla="*/ 1231819 h 2728451"/>
              <a:gd name="connsiteX4" fmla="*/ 6100713 w 6100713"/>
              <a:gd name="connsiteY4" fmla="*/ 1257219 h 2728451"/>
              <a:gd name="connsiteX5" fmla="*/ 6100713 w 6100713"/>
              <a:gd name="connsiteY5" fmla="*/ 2434197 h 2728451"/>
              <a:gd name="connsiteX6" fmla="*/ 5806459 w 6100713"/>
              <a:gd name="connsiteY6" fmla="*/ 2728451 h 2728451"/>
              <a:gd name="connsiteX7" fmla="*/ 294254 w 6100713"/>
              <a:gd name="connsiteY7" fmla="*/ 2728451 h 2728451"/>
              <a:gd name="connsiteX8" fmla="*/ 0 w 6100713"/>
              <a:gd name="connsiteY8" fmla="*/ 2434197 h 2728451"/>
              <a:gd name="connsiteX9" fmla="*/ 0 w 6100713"/>
              <a:gd name="connsiteY9" fmla="*/ 1257219 h 2728451"/>
              <a:gd name="connsiteX10" fmla="*/ 294254 w 6100713"/>
              <a:gd name="connsiteY10" fmla="*/ 962965 h 2728451"/>
              <a:gd name="connsiteX11" fmla="*/ 4970900 w 6100713"/>
              <a:gd name="connsiteY11" fmla="*/ 962965 h 2728451"/>
              <a:gd name="connsiteX12" fmla="*/ 4970900 w 6100713"/>
              <a:gd name="connsiteY12" fmla="*/ 187451 h 2728451"/>
              <a:gd name="connsiteX13" fmla="*/ 5158351 w 6100713"/>
              <a:gd name="connsiteY13" fmla="*/ 0 h 272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100713" h="2728451">
                <a:moveTo>
                  <a:pt x="5158351" y="0"/>
                </a:moveTo>
                <a:lnTo>
                  <a:pt x="5908134" y="0"/>
                </a:lnTo>
                <a:cubicBezTo>
                  <a:pt x="6011660" y="0"/>
                  <a:pt x="6095585" y="83925"/>
                  <a:pt x="6095585" y="187451"/>
                </a:cubicBezTo>
                <a:lnTo>
                  <a:pt x="6095585" y="1231819"/>
                </a:lnTo>
                <a:lnTo>
                  <a:pt x="6100713" y="1257219"/>
                </a:lnTo>
                <a:lnTo>
                  <a:pt x="6100713" y="2434197"/>
                </a:lnTo>
                <a:cubicBezTo>
                  <a:pt x="6100713" y="2596709"/>
                  <a:pt x="5968971" y="2728451"/>
                  <a:pt x="5806459" y="2728451"/>
                </a:cubicBezTo>
                <a:lnTo>
                  <a:pt x="294254" y="2728451"/>
                </a:lnTo>
                <a:cubicBezTo>
                  <a:pt x="131742" y="2728451"/>
                  <a:pt x="0" y="2596709"/>
                  <a:pt x="0" y="2434197"/>
                </a:cubicBezTo>
                <a:lnTo>
                  <a:pt x="0" y="1257219"/>
                </a:lnTo>
                <a:cubicBezTo>
                  <a:pt x="0" y="1094707"/>
                  <a:pt x="131742" y="962965"/>
                  <a:pt x="294254" y="962965"/>
                </a:cubicBezTo>
                <a:lnTo>
                  <a:pt x="4970900" y="962965"/>
                </a:lnTo>
                <a:lnTo>
                  <a:pt x="4970900" y="187451"/>
                </a:lnTo>
                <a:cubicBezTo>
                  <a:pt x="4970900" y="83925"/>
                  <a:pt x="5054825" y="0"/>
                  <a:pt x="5158351" y="0"/>
                </a:cubicBezTo>
                <a:close/>
              </a:path>
            </a:pathLst>
          </a:cu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extLst>
      <p:ext uri="{BB962C8B-B14F-4D97-AF65-F5344CB8AC3E}">
        <p14:creationId xmlns:p14="http://schemas.microsoft.com/office/powerpoint/2010/main" val="203405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4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50" grpId="0" animBg="1"/>
      <p:bldP spid="50"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nl-BE" sz="3200"/>
              <a:t>Experiment 1: 34-layer Res-Net in signle-planar model</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4" name="图片 61">
            <a:extLst>
              <a:ext uri="{FF2B5EF4-FFF2-40B4-BE49-F238E27FC236}">
                <a16:creationId xmlns:a16="http://schemas.microsoft.com/office/drawing/2014/main" id="{D367D2C6-3D00-4B4F-9A42-47845F21FFD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01830" y="1059391"/>
            <a:ext cx="4407480" cy="3174300"/>
          </a:xfrm>
          <a:prstGeom prst="rect">
            <a:avLst/>
          </a:prstGeom>
          <a:noFill/>
          <a:ln>
            <a:noFill/>
          </a:ln>
        </p:spPr>
      </p:pic>
      <p:pic>
        <p:nvPicPr>
          <p:cNvPr id="15" name="图片 62">
            <a:extLst>
              <a:ext uri="{FF2B5EF4-FFF2-40B4-BE49-F238E27FC236}">
                <a16:creationId xmlns:a16="http://schemas.microsoft.com/office/drawing/2014/main" id="{6BB1461C-38ED-44AC-8AEE-C9CE345C769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858323" y="1059391"/>
            <a:ext cx="4500075" cy="3174300"/>
          </a:xfrm>
          <a:prstGeom prst="rect">
            <a:avLst/>
          </a:prstGeom>
          <a:noFill/>
          <a:ln>
            <a:noFill/>
          </a:ln>
        </p:spPr>
      </p:pic>
      <p:sp>
        <p:nvSpPr>
          <p:cNvPr id="17" name="TextBox 16">
            <a:extLst>
              <a:ext uri="{FF2B5EF4-FFF2-40B4-BE49-F238E27FC236}">
                <a16:creationId xmlns:a16="http://schemas.microsoft.com/office/drawing/2014/main" id="{6F7B039A-FDAA-4ED4-8DC8-7A0C64231B22}"/>
              </a:ext>
            </a:extLst>
          </p:cNvPr>
          <p:cNvSpPr txBox="1"/>
          <p:nvPr/>
        </p:nvSpPr>
        <p:spPr>
          <a:xfrm>
            <a:off x="3524939" y="4267743"/>
            <a:ext cx="1373631" cy="369332"/>
          </a:xfrm>
          <a:prstGeom prst="rect">
            <a:avLst/>
          </a:prstGeom>
          <a:noFill/>
        </p:spPr>
        <p:txBody>
          <a:bodyPr wrap="square">
            <a:spAutoFit/>
          </a:bodyPr>
          <a:lstStyle/>
          <a:p>
            <a:r>
              <a:rPr lang="en-US"/>
              <a:t>Test set 1</a:t>
            </a:r>
          </a:p>
        </p:txBody>
      </p:sp>
      <p:sp>
        <p:nvSpPr>
          <p:cNvPr id="7" name="TextBox 16">
            <a:extLst>
              <a:ext uri="{FF2B5EF4-FFF2-40B4-BE49-F238E27FC236}">
                <a16:creationId xmlns:a16="http://schemas.microsoft.com/office/drawing/2014/main" id="{4857E309-7147-4CAB-B7B0-1B52E9536FCA}"/>
              </a:ext>
            </a:extLst>
          </p:cNvPr>
          <p:cNvSpPr txBox="1"/>
          <p:nvPr/>
        </p:nvSpPr>
        <p:spPr>
          <a:xfrm>
            <a:off x="7871461" y="4287852"/>
            <a:ext cx="1544681" cy="369332"/>
          </a:xfrm>
          <a:prstGeom prst="rect">
            <a:avLst/>
          </a:prstGeom>
          <a:noFill/>
        </p:spPr>
        <p:txBody>
          <a:bodyPr wrap="square">
            <a:spAutoFit/>
          </a:bodyPr>
          <a:lstStyle/>
          <a:p>
            <a:r>
              <a:rPr lang="en-US"/>
              <a:t>Test set 2</a:t>
            </a:r>
          </a:p>
        </p:txBody>
      </p:sp>
      <p:graphicFrame>
        <p:nvGraphicFramePr>
          <p:cNvPr id="2" name="表格 3">
            <a:extLst>
              <a:ext uri="{FF2B5EF4-FFF2-40B4-BE49-F238E27FC236}">
                <a16:creationId xmlns:a16="http://schemas.microsoft.com/office/drawing/2014/main" id="{E76832F7-9B20-442B-8D45-F58507A58F83}"/>
              </a:ext>
            </a:extLst>
          </p:cNvPr>
          <p:cNvGraphicFramePr>
            <a:graphicFrameLocks noGrp="1"/>
          </p:cNvGraphicFramePr>
          <p:nvPr>
            <p:extLst>
              <p:ext uri="{D42A27DB-BD31-4B8C-83A1-F6EECF244321}">
                <p14:modId xmlns:p14="http://schemas.microsoft.com/office/powerpoint/2010/main" val="2258402880"/>
              </p:ext>
            </p:extLst>
          </p:nvPr>
        </p:nvGraphicFramePr>
        <p:xfrm>
          <a:off x="2032000" y="499140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66671945"/>
                    </a:ext>
                  </a:extLst>
                </a:gridCol>
                <a:gridCol w="2709333">
                  <a:extLst>
                    <a:ext uri="{9D8B030D-6E8A-4147-A177-3AD203B41FA5}">
                      <a16:colId xmlns:a16="http://schemas.microsoft.com/office/drawing/2014/main" val="2495273348"/>
                    </a:ext>
                  </a:extLst>
                </a:gridCol>
                <a:gridCol w="2709333">
                  <a:extLst>
                    <a:ext uri="{9D8B030D-6E8A-4147-A177-3AD203B41FA5}">
                      <a16:colId xmlns:a16="http://schemas.microsoft.com/office/drawing/2014/main" val="641376881"/>
                    </a:ext>
                  </a:extLst>
                </a:gridCol>
              </a:tblGrid>
              <a:tr h="370840">
                <a:tc>
                  <a:txBody>
                    <a:bodyPr/>
                    <a:lstStyle/>
                    <a:p>
                      <a:pPr algn="ctr"/>
                      <a:endParaRPr lang="zh-CN" altLang="en-US"/>
                    </a:p>
                  </a:txBody>
                  <a:tcPr/>
                </a:tc>
                <a:tc>
                  <a:txBody>
                    <a:bodyPr/>
                    <a:lstStyle/>
                    <a:p>
                      <a:pPr algn="ctr"/>
                      <a:r>
                        <a:rPr lang="en-US" altLang="zh-CN"/>
                        <a:t>Average Dice Score</a:t>
                      </a:r>
                      <a:endParaRPr lang="zh-CN" altLang="en-US"/>
                    </a:p>
                  </a:txBody>
                  <a:tcPr/>
                </a:tc>
                <a:tc>
                  <a:txBody>
                    <a:bodyPr/>
                    <a:lstStyle/>
                    <a:p>
                      <a:pPr algn="ctr"/>
                      <a:r>
                        <a:rPr lang="en-US" altLang="zh-CN"/>
                        <a:t>Volumetric Dice Score</a:t>
                      </a:r>
                      <a:endParaRPr lang="zh-CN" altLang="en-US"/>
                    </a:p>
                  </a:txBody>
                  <a:tcPr/>
                </a:tc>
                <a:extLst>
                  <a:ext uri="{0D108BD9-81ED-4DB2-BD59-A6C34878D82A}">
                    <a16:rowId xmlns:a16="http://schemas.microsoft.com/office/drawing/2014/main" val="4013632385"/>
                  </a:ext>
                </a:extLst>
              </a:tr>
              <a:tr h="370840">
                <a:tc>
                  <a:txBody>
                    <a:bodyPr/>
                    <a:lstStyle/>
                    <a:p>
                      <a:pPr algn="ctr"/>
                      <a:r>
                        <a:rPr lang="en-US" altLang="zh-CN"/>
                        <a:t>Test set 1</a:t>
                      </a:r>
                      <a:endParaRPr lang="zh-CN" altLang="en-US"/>
                    </a:p>
                  </a:txBody>
                  <a:tcPr/>
                </a:tc>
                <a:tc>
                  <a:txBody>
                    <a:bodyPr/>
                    <a:lstStyle/>
                    <a:p>
                      <a:pPr algn="ctr"/>
                      <a:r>
                        <a:rPr lang="en-US" altLang="zh-CN"/>
                        <a:t>0.863</a:t>
                      </a:r>
                      <a:endParaRPr lang="zh-CN" altLang="en-US"/>
                    </a:p>
                  </a:txBody>
                  <a:tcPr/>
                </a:tc>
                <a:tc>
                  <a:txBody>
                    <a:bodyPr/>
                    <a:lstStyle/>
                    <a:p>
                      <a:pPr algn="ctr"/>
                      <a:r>
                        <a:rPr lang="en-US" altLang="zh-CN"/>
                        <a:t>0.920</a:t>
                      </a:r>
                      <a:endParaRPr lang="zh-CN" altLang="en-US"/>
                    </a:p>
                  </a:txBody>
                  <a:tcPr/>
                </a:tc>
                <a:extLst>
                  <a:ext uri="{0D108BD9-81ED-4DB2-BD59-A6C34878D82A}">
                    <a16:rowId xmlns:a16="http://schemas.microsoft.com/office/drawing/2014/main" val="399721195"/>
                  </a:ext>
                </a:extLst>
              </a:tr>
              <a:tr h="370840">
                <a:tc>
                  <a:txBody>
                    <a:bodyPr/>
                    <a:lstStyle/>
                    <a:p>
                      <a:pPr algn="ctr"/>
                      <a:r>
                        <a:rPr lang="en-US" altLang="zh-CN"/>
                        <a:t>Test set 2</a:t>
                      </a:r>
                      <a:endParaRPr lang="zh-CN" altLang="en-US"/>
                    </a:p>
                  </a:txBody>
                  <a:tcPr/>
                </a:tc>
                <a:tc>
                  <a:txBody>
                    <a:bodyPr/>
                    <a:lstStyle/>
                    <a:p>
                      <a:pPr algn="ctr"/>
                      <a:r>
                        <a:rPr lang="en-US" altLang="zh-CN"/>
                        <a:t>0.859</a:t>
                      </a:r>
                      <a:endParaRPr lang="zh-CN" altLang="en-US"/>
                    </a:p>
                  </a:txBody>
                  <a:tcPr/>
                </a:tc>
                <a:tc>
                  <a:txBody>
                    <a:bodyPr/>
                    <a:lstStyle/>
                    <a:p>
                      <a:pPr algn="ctr"/>
                      <a:r>
                        <a:rPr lang="en-US" altLang="zh-CN"/>
                        <a:t>0.917</a:t>
                      </a:r>
                      <a:endParaRPr lang="zh-CN" altLang="en-US"/>
                    </a:p>
                  </a:txBody>
                  <a:tcPr/>
                </a:tc>
                <a:extLst>
                  <a:ext uri="{0D108BD9-81ED-4DB2-BD59-A6C34878D82A}">
                    <a16:rowId xmlns:a16="http://schemas.microsoft.com/office/drawing/2014/main" val="1930625503"/>
                  </a:ext>
                </a:extLst>
              </a:tr>
            </a:tbl>
          </a:graphicData>
        </a:graphic>
      </p:graphicFrame>
      <p:sp>
        <p:nvSpPr>
          <p:cNvPr id="9" name="Oval 8">
            <a:extLst>
              <a:ext uri="{FF2B5EF4-FFF2-40B4-BE49-F238E27FC236}">
                <a16:creationId xmlns:a16="http://schemas.microsoft.com/office/drawing/2014/main" id="{3403FBB7-353C-44F0-8020-8DDA0A5AB513}"/>
              </a:ext>
            </a:extLst>
          </p:cNvPr>
          <p:cNvSpPr/>
          <p:nvPr/>
        </p:nvSpPr>
        <p:spPr>
          <a:xfrm>
            <a:off x="5077022" y="3429000"/>
            <a:ext cx="658037" cy="61137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 name="Oval 9">
            <a:extLst>
              <a:ext uri="{FF2B5EF4-FFF2-40B4-BE49-F238E27FC236}">
                <a16:creationId xmlns:a16="http://schemas.microsoft.com/office/drawing/2014/main" id="{94CAEE62-4D23-4929-9EFD-56C59449B849}"/>
              </a:ext>
            </a:extLst>
          </p:cNvPr>
          <p:cNvSpPr/>
          <p:nvPr/>
        </p:nvSpPr>
        <p:spPr>
          <a:xfrm>
            <a:off x="2114082" y="3428999"/>
            <a:ext cx="658037" cy="61137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Oval 10">
            <a:extLst>
              <a:ext uri="{FF2B5EF4-FFF2-40B4-BE49-F238E27FC236}">
                <a16:creationId xmlns:a16="http://schemas.microsoft.com/office/drawing/2014/main" id="{82416E03-8470-4002-8507-85A33380A8CB}"/>
              </a:ext>
            </a:extLst>
          </p:cNvPr>
          <p:cNvSpPr/>
          <p:nvPr/>
        </p:nvSpPr>
        <p:spPr>
          <a:xfrm>
            <a:off x="6351421" y="3343712"/>
            <a:ext cx="658037" cy="61137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Oval 11">
            <a:extLst>
              <a:ext uri="{FF2B5EF4-FFF2-40B4-BE49-F238E27FC236}">
                <a16:creationId xmlns:a16="http://schemas.microsoft.com/office/drawing/2014/main" id="{3C1BDAD3-75AC-4352-B29F-E5BEEFD94781}"/>
              </a:ext>
            </a:extLst>
          </p:cNvPr>
          <p:cNvSpPr/>
          <p:nvPr/>
        </p:nvSpPr>
        <p:spPr>
          <a:xfrm>
            <a:off x="9611876" y="3417107"/>
            <a:ext cx="658037" cy="61137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24713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nl-BE" sz="3200"/>
              <a:t>Experiment 2: 50-layer Res-Net in single-planar model</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 name="图片 1549999428" descr="A picture containing scatter chart&#10;&#10;Description automatically generated">
            <a:extLst>
              <a:ext uri="{FF2B5EF4-FFF2-40B4-BE49-F238E27FC236}">
                <a16:creationId xmlns:a16="http://schemas.microsoft.com/office/drawing/2014/main" id="{FCA9D762-EB40-4A59-A0D6-48C10B55736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4470" y="1065223"/>
            <a:ext cx="4381775" cy="3155786"/>
          </a:xfrm>
          <a:prstGeom prst="rect">
            <a:avLst/>
          </a:prstGeom>
          <a:noFill/>
          <a:ln>
            <a:noFill/>
          </a:ln>
        </p:spPr>
      </p:pic>
      <p:pic>
        <p:nvPicPr>
          <p:cNvPr id="12" name="图片 1549999429" descr="Chart, scatter chart&#10;&#10;Description automatically generated">
            <a:extLst>
              <a:ext uri="{FF2B5EF4-FFF2-40B4-BE49-F238E27FC236}">
                <a16:creationId xmlns:a16="http://schemas.microsoft.com/office/drawing/2014/main" id="{D58074FF-0707-4EB0-A073-D48BD468AB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81154" y="1058965"/>
            <a:ext cx="4489335" cy="3169837"/>
          </a:xfrm>
          <a:prstGeom prst="rect">
            <a:avLst/>
          </a:prstGeom>
          <a:noFill/>
          <a:ln>
            <a:noFill/>
          </a:ln>
        </p:spPr>
      </p:pic>
      <p:graphicFrame>
        <p:nvGraphicFramePr>
          <p:cNvPr id="7" name="表格 3">
            <a:extLst>
              <a:ext uri="{FF2B5EF4-FFF2-40B4-BE49-F238E27FC236}">
                <a16:creationId xmlns:a16="http://schemas.microsoft.com/office/drawing/2014/main" id="{65FE96EB-295C-4788-B3EA-46573435BEEB}"/>
              </a:ext>
            </a:extLst>
          </p:cNvPr>
          <p:cNvGraphicFramePr>
            <a:graphicFrameLocks noGrp="1"/>
          </p:cNvGraphicFramePr>
          <p:nvPr>
            <p:extLst>
              <p:ext uri="{D42A27DB-BD31-4B8C-83A1-F6EECF244321}">
                <p14:modId xmlns:p14="http://schemas.microsoft.com/office/powerpoint/2010/main" val="2570711050"/>
              </p:ext>
            </p:extLst>
          </p:nvPr>
        </p:nvGraphicFramePr>
        <p:xfrm>
          <a:off x="2032000" y="498455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66671945"/>
                    </a:ext>
                  </a:extLst>
                </a:gridCol>
                <a:gridCol w="2709333">
                  <a:extLst>
                    <a:ext uri="{9D8B030D-6E8A-4147-A177-3AD203B41FA5}">
                      <a16:colId xmlns:a16="http://schemas.microsoft.com/office/drawing/2014/main" val="2495273348"/>
                    </a:ext>
                  </a:extLst>
                </a:gridCol>
                <a:gridCol w="2709333">
                  <a:extLst>
                    <a:ext uri="{9D8B030D-6E8A-4147-A177-3AD203B41FA5}">
                      <a16:colId xmlns:a16="http://schemas.microsoft.com/office/drawing/2014/main" val="641376881"/>
                    </a:ext>
                  </a:extLst>
                </a:gridCol>
              </a:tblGrid>
              <a:tr h="370840">
                <a:tc>
                  <a:txBody>
                    <a:bodyPr/>
                    <a:lstStyle/>
                    <a:p>
                      <a:pPr algn="ctr"/>
                      <a:endParaRPr lang="zh-CN" altLang="en-US"/>
                    </a:p>
                  </a:txBody>
                  <a:tcPr/>
                </a:tc>
                <a:tc>
                  <a:txBody>
                    <a:bodyPr/>
                    <a:lstStyle/>
                    <a:p>
                      <a:pPr algn="ctr"/>
                      <a:r>
                        <a:rPr lang="en-US" altLang="zh-CN"/>
                        <a:t>Average Dice Score</a:t>
                      </a:r>
                      <a:endParaRPr lang="zh-CN" altLang="en-US"/>
                    </a:p>
                  </a:txBody>
                  <a:tcPr/>
                </a:tc>
                <a:tc>
                  <a:txBody>
                    <a:bodyPr/>
                    <a:lstStyle/>
                    <a:p>
                      <a:pPr algn="ctr"/>
                      <a:r>
                        <a:rPr lang="en-US" altLang="zh-CN"/>
                        <a:t>Volumetric Dice Score</a:t>
                      </a:r>
                      <a:endParaRPr lang="zh-CN" altLang="en-US"/>
                    </a:p>
                  </a:txBody>
                  <a:tcPr/>
                </a:tc>
                <a:extLst>
                  <a:ext uri="{0D108BD9-81ED-4DB2-BD59-A6C34878D82A}">
                    <a16:rowId xmlns:a16="http://schemas.microsoft.com/office/drawing/2014/main" val="4013632385"/>
                  </a:ext>
                </a:extLst>
              </a:tr>
              <a:tr h="370840">
                <a:tc>
                  <a:txBody>
                    <a:bodyPr/>
                    <a:lstStyle/>
                    <a:p>
                      <a:pPr algn="ctr"/>
                      <a:r>
                        <a:rPr lang="en-US" altLang="zh-CN"/>
                        <a:t>Test set 1</a:t>
                      </a:r>
                      <a:endParaRPr lang="zh-CN" altLang="en-US"/>
                    </a:p>
                  </a:txBody>
                  <a:tcPr/>
                </a:tc>
                <a:tc>
                  <a:txBody>
                    <a:bodyPr/>
                    <a:lstStyle/>
                    <a:p>
                      <a:pPr algn="ctr"/>
                      <a:r>
                        <a:rPr lang="en-US" altLang="zh-CN"/>
                        <a:t>0.952</a:t>
                      </a:r>
                      <a:endParaRPr lang="zh-CN" altLang="en-US"/>
                    </a:p>
                  </a:txBody>
                  <a:tcPr/>
                </a:tc>
                <a:tc>
                  <a:txBody>
                    <a:bodyPr/>
                    <a:lstStyle/>
                    <a:p>
                      <a:pPr algn="ctr"/>
                      <a:r>
                        <a:rPr lang="en-US" altLang="zh-CN"/>
                        <a:t>0.946</a:t>
                      </a:r>
                      <a:endParaRPr lang="zh-CN" altLang="en-US"/>
                    </a:p>
                  </a:txBody>
                  <a:tcPr/>
                </a:tc>
                <a:extLst>
                  <a:ext uri="{0D108BD9-81ED-4DB2-BD59-A6C34878D82A}">
                    <a16:rowId xmlns:a16="http://schemas.microsoft.com/office/drawing/2014/main" val="399721195"/>
                  </a:ext>
                </a:extLst>
              </a:tr>
              <a:tr h="370840">
                <a:tc>
                  <a:txBody>
                    <a:bodyPr/>
                    <a:lstStyle/>
                    <a:p>
                      <a:pPr algn="ctr"/>
                      <a:r>
                        <a:rPr lang="en-US" altLang="zh-CN"/>
                        <a:t>Test set 2</a:t>
                      </a:r>
                      <a:endParaRPr lang="zh-CN" altLang="en-US"/>
                    </a:p>
                  </a:txBody>
                  <a:tcPr/>
                </a:tc>
                <a:tc>
                  <a:txBody>
                    <a:bodyPr/>
                    <a:lstStyle/>
                    <a:p>
                      <a:pPr algn="ctr"/>
                      <a:r>
                        <a:rPr lang="en-US" altLang="zh-CN"/>
                        <a:t>0.884</a:t>
                      </a:r>
                      <a:endParaRPr lang="zh-CN" altLang="en-US"/>
                    </a:p>
                  </a:txBody>
                  <a:tcPr/>
                </a:tc>
                <a:tc>
                  <a:txBody>
                    <a:bodyPr/>
                    <a:lstStyle/>
                    <a:p>
                      <a:pPr algn="ctr"/>
                      <a:r>
                        <a:rPr lang="en-US" altLang="zh-CN"/>
                        <a:t>0.906</a:t>
                      </a:r>
                      <a:endParaRPr lang="zh-CN" altLang="en-US"/>
                    </a:p>
                  </a:txBody>
                  <a:tcPr/>
                </a:tc>
                <a:extLst>
                  <a:ext uri="{0D108BD9-81ED-4DB2-BD59-A6C34878D82A}">
                    <a16:rowId xmlns:a16="http://schemas.microsoft.com/office/drawing/2014/main" val="1930625503"/>
                  </a:ext>
                </a:extLst>
              </a:tr>
            </a:tbl>
          </a:graphicData>
        </a:graphic>
      </p:graphicFrame>
      <p:sp>
        <p:nvSpPr>
          <p:cNvPr id="2" name="文本框 1">
            <a:extLst>
              <a:ext uri="{FF2B5EF4-FFF2-40B4-BE49-F238E27FC236}">
                <a16:creationId xmlns:a16="http://schemas.microsoft.com/office/drawing/2014/main" id="{ED4DD875-3A87-4454-9375-077B7537244F}"/>
              </a:ext>
            </a:extLst>
          </p:cNvPr>
          <p:cNvSpPr txBox="1"/>
          <p:nvPr/>
        </p:nvSpPr>
        <p:spPr>
          <a:xfrm>
            <a:off x="3489777" y="4245094"/>
            <a:ext cx="1172180" cy="369332"/>
          </a:xfrm>
          <a:prstGeom prst="rect">
            <a:avLst/>
          </a:prstGeom>
          <a:noFill/>
        </p:spPr>
        <p:txBody>
          <a:bodyPr wrap="none" rtlCol="0">
            <a:spAutoFit/>
          </a:bodyPr>
          <a:lstStyle/>
          <a:p>
            <a:r>
              <a:rPr lang="en-US" altLang="zh-CN"/>
              <a:t>Test set 1</a:t>
            </a:r>
            <a:endParaRPr lang="zh-CN" altLang="en-US"/>
          </a:p>
        </p:txBody>
      </p:sp>
      <p:sp>
        <p:nvSpPr>
          <p:cNvPr id="9" name="文本框 8">
            <a:extLst>
              <a:ext uri="{FF2B5EF4-FFF2-40B4-BE49-F238E27FC236}">
                <a16:creationId xmlns:a16="http://schemas.microsoft.com/office/drawing/2014/main" id="{6091C329-E13C-4D27-ADC5-35BF2ADC576B}"/>
              </a:ext>
            </a:extLst>
          </p:cNvPr>
          <p:cNvSpPr txBox="1"/>
          <p:nvPr/>
        </p:nvSpPr>
        <p:spPr>
          <a:xfrm>
            <a:off x="7901940" y="4245094"/>
            <a:ext cx="1172180" cy="369332"/>
          </a:xfrm>
          <a:prstGeom prst="rect">
            <a:avLst/>
          </a:prstGeom>
          <a:noFill/>
        </p:spPr>
        <p:txBody>
          <a:bodyPr wrap="none" rtlCol="0">
            <a:spAutoFit/>
          </a:bodyPr>
          <a:lstStyle/>
          <a:p>
            <a:r>
              <a:rPr lang="en-US" altLang="zh-CN"/>
              <a:t>Test set 2</a:t>
            </a:r>
            <a:endParaRPr lang="zh-CN" altLang="en-US"/>
          </a:p>
        </p:txBody>
      </p:sp>
      <p:sp>
        <p:nvSpPr>
          <p:cNvPr id="10" name="Oval 9">
            <a:extLst>
              <a:ext uri="{FF2B5EF4-FFF2-40B4-BE49-F238E27FC236}">
                <a16:creationId xmlns:a16="http://schemas.microsoft.com/office/drawing/2014/main" id="{8157CCD4-76D9-4587-8068-92B181C9AF15}"/>
              </a:ext>
            </a:extLst>
          </p:cNvPr>
          <p:cNvSpPr/>
          <p:nvPr/>
        </p:nvSpPr>
        <p:spPr>
          <a:xfrm>
            <a:off x="2275367" y="3104765"/>
            <a:ext cx="776177" cy="85046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Oval 12">
            <a:extLst>
              <a:ext uri="{FF2B5EF4-FFF2-40B4-BE49-F238E27FC236}">
                <a16:creationId xmlns:a16="http://schemas.microsoft.com/office/drawing/2014/main" id="{57FED5BD-0CDA-4852-A2FE-253496B3A0FE}"/>
              </a:ext>
            </a:extLst>
          </p:cNvPr>
          <p:cNvSpPr/>
          <p:nvPr/>
        </p:nvSpPr>
        <p:spPr>
          <a:xfrm>
            <a:off x="4671237" y="3239891"/>
            <a:ext cx="776177" cy="85046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Oval 13">
            <a:extLst>
              <a:ext uri="{FF2B5EF4-FFF2-40B4-BE49-F238E27FC236}">
                <a16:creationId xmlns:a16="http://schemas.microsoft.com/office/drawing/2014/main" id="{DEEB05D7-A627-4920-8EAA-22193C76E2A0}"/>
              </a:ext>
            </a:extLst>
          </p:cNvPr>
          <p:cNvSpPr/>
          <p:nvPr/>
        </p:nvSpPr>
        <p:spPr>
          <a:xfrm>
            <a:off x="6444872" y="3131346"/>
            <a:ext cx="776177" cy="85046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Oval 14">
            <a:extLst>
              <a:ext uri="{FF2B5EF4-FFF2-40B4-BE49-F238E27FC236}">
                <a16:creationId xmlns:a16="http://schemas.microsoft.com/office/drawing/2014/main" id="{6BD0594F-7226-40DC-B301-7AEA8635D5F7}"/>
              </a:ext>
            </a:extLst>
          </p:cNvPr>
          <p:cNvSpPr/>
          <p:nvPr/>
        </p:nvSpPr>
        <p:spPr>
          <a:xfrm>
            <a:off x="9174482" y="3327084"/>
            <a:ext cx="776177" cy="85046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81076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nl-BE" sz="3200"/>
              <a:t>Experiment 2: 50-layer Res-Net in single-planar model</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 name="图片 1549999428" descr="A picture containing scatter chart&#10;&#10;Description automatically generated">
            <a:extLst>
              <a:ext uri="{FF2B5EF4-FFF2-40B4-BE49-F238E27FC236}">
                <a16:creationId xmlns:a16="http://schemas.microsoft.com/office/drawing/2014/main" id="{FCA9D762-EB40-4A59-A0D6-48C10B55736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4470" y="1065223"/>
            <a:ext cx="4381775" cy="3155786"/>
          </a:xfrm>
          <a:prstGeom prst="rect">
            <a:avLst/>
          </a:prstGeom>
          <a:noFill/>
          <a:ln>
            <a:noFill/>
          </a:ln>
        </p:spPr>
      </p:pic>
      <p:pic>
        <p:nvPicPr>
          <p:cNvPr id="12" name="图片 1549999429" descr="Chart, scatter chart&#10;&#10;Description automatically generated">
            <a:extLst>
              <a:ext uri="{FF2B5EF4-FFF2-40B4-BE49-F238E27FC236}">
                <a16:creationId xmlns:a16="http://schemas.microsoft.com/office/drawing/2014/main" id="{D58074FF-0707-4EB0-A073-D48BD468AB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81154" y="1058965"/>
            <a:ext cx="4489335" cy="3169837"/>
          </a:xfrm>
          <a:prstGeom prst="rect">
            <a:avLst/>
          </a:prstGeom>
          <a:noFill/>
          <a:ln>
            <a:noFill/>
          </a:ln>
        </p:spPr>
      </p:pic>
      <p:graphicFrame>
        <p:nvGraphicFramePr>
          <p:cNvPr id="7" name="表格 3">
            <a:extLst>
              <a:ext uri="{FF2B5EF4-FFF2-40B4-BE49-F238E27FC236}">
                <a16:creationId xmlns:a16="http://schemas.microsoft.com/office/drawing/2014/main" id="{65FE96EB-295C-4788-B3EA-46573435BEEB}"/>
              </a:ext>
            </a:extLst>
          </p:cNvPr>
          <p:cNvGraphicFramePr>
            <a:graphicFrameLocks noGrp="1"/>
          </p:cNvGraphicFramePr>
          <p:nvPr>
            <p:extLst>
              <p:ext uri="{D42A27DB-BD31-4B8C-83A1-F6EECF244321}">
                <p14:modId xmlns:p14="http://schemas.microsoft.com/office/powerpoint/2010/main" val="1636404023"/>
              </p:ext>
            </p:extLst>
          </p:nvPr>
        </p:nvGraphicFramePr>
        <p:xfrm>
          <a:off x="2032000" y="498455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66671945"/>
                    </a:ext>
                  </a:extLst>
                </a:gridCol>
                <a:gridCol w="2709333">
                  <a:extLst>
                    <a:ext uri="{9D8B030D-6E8A-4147-A177-3AD203B41FA5}">
                      <a16:colId xmlns:a16="http://schemas.microsoft.com/office/drawing/2014/main" val="2495273348"/>
                    </a:ext>
                  </a:extLst>
                </a:gridCol>
                <a:gridCol w="2709333">
                  <a:extLst>
                    <a:ext uri="{9D8B030D-6E8A-4147-A177-3AD203B41FA5}">
                      <a16:colId xmlns:a16="http://schemas.microsoft.com/office/drawing/2014/main" val="641376881"/>
                    </a:ext>
                  </a:extLst>
                </a:gridCol>
              </a:tblGrid>
              <a:tr h="370840">
                <a:tc>
                  <a:txBody>
                    <a:bodyPr/>
                    <a:lstStyle/>
                    <a:p>
                      <a:pPr algn="ctr"/>
                      <a:endParaRPr lang="zh-CN" altLang="en-US"/>
                    </a:p>
                  </a:txBody>
                  <a:tcPr/>
                </a:tc>
                <a:tc>
                  <a:txBody>
                    <a:bodyPr/>
                    <a:lstStyle/>
                    <a:p>
                      <a:pPr algn="ctr"/>
                      <a:r>
                        <a:rPr lang="en-US" altLang="zh-CN"/>
                        <a:t>Average Dice Score</a:t>
                      </a:r>
                      <a:endParaRPr lang="zh-CN" altLang="en-US"/>
                    </a:p>
                  </a:txBody>
                  <a:tcPr/>
                </a:tc>
                <a:tc>
                  <a:txBody>
                    <a:bodyPr/>
                    <a:lstStyle/>
                    <a:p>
                      <a:pPr algn="ctr"/>
                      <a:r>
                        <a:rPr lang="en-US" altLang="zh-CN"/>
                        <a:t>Volumetric Dice Score</a:t>
                      </a:r>
                      <a:endParaRPr lang="zh-CN" altLang="en-US"/>
                    </a:p>
                  </a:txBody>
                  <a:tcPr/>
                </a:tc>
                <a:extLst>
                  <a:ext uri="{0D108BD9-81ED-4DB2-BD59-A6C34878D82A}">
                    <a16:rowId xmlns:a16="http://schemas.microsoft.com/office/drawing/2014/main" val="4013632385"/>
                  </a:ext>
                </a:extLst>
              </a:tr>
              <a:tr h="370840">
                <a:tc>
                  <a:txBody>
                    <a:bodyPr/>
                    <a:lstStyle/>
                    <a:p>
                      <a:pPr algn="ctr"/>
                      <a:r>
                        <a:rPr lang="en-US" altLang="zh-CN"/>
                        <a:t>Test set 1</a:t>
                      </a:r>
                      <a:endParaRPr lang="zh-CN" altLang="en-US"/>
                    </a:p>
                  </a:txBody>
                  <a:tcPr/>
                </a:tc>
                <a:tc>
                  <a:txBody>
                    <a:bodyPr/>
                    <a:lstStyle/>
                    <a:p>
                      <a:pPr algn="ctr"/>
                      <a:r>
                        <a:rPr lang="en-US" altLang="zh-CN"/>
                        <a:t>0.952</a:t>
                      </a:r>
                      <a:endParaRPr lang="zh-CN" altLang="en-US"/>
                    </a:p>
                  </a:txBody>
                  <a:tcPr/>
                </a:tc>
                <a:tc>
                  <a:txBody>
                    <a:bodyPr/>
                    <a:lstStyle/>
                    <a:p>
                      <a:pPr algn="ctr"/>
                      <a:r>
                        <a:rPr lang="en-US" altLang="zh-CN"/>
                        <a:t>0.946</a:t>
                      </a:r>
                      <a:endParaRPr lang="zh-CN" altLang="en-US"/>
                    </a:p>
                  </a:txBody>
                  <a:tcPr/>
                </a:tc>
                <a:extLst>
                  <a:ext uri="{0D108BD9-81ED-4DB2-BD59-A6C34878D82A}">
                    <a16:rowId xmlns:a16="http://schemas.microsoft.com/office/drawing/2014/main" val="399721195"/>
                  </a:ext>
                </a:extLst>
              </a:tr>
              <a:tr h="370840">
                <a:tc>
                  <a:txBody>
                    <a:bodyPr/>
                    <a:lstStyle/>
                    <a:p>
                      <a:pPr algn="ctr"/>
                      <a:r>
                        <a:rPr lang="en-US" altLang="zh-CN"/>
                        <a:t>Test set 2</a:t>
                      </a:r>
                      <a:endParaRPr lang="zh-CN" altLang="en-US"/>
                    </a:p>
                  </a:txBody>
                  <a:tcPr/>
                </a:tc>
                <a:tc>
                  <a:txBody>
                    <a:bodyPr/>
                    <a:lstStyle/>
                    <a:p>
                      <a:pPr algn="ctr"/>
                      <a:r>
                        <a:rPr lang="en-US" altLang="zh-CN"/>
                        <a:t>0.884</a:t>
                      </a:r>
                      <a:endParaRPr lang="zh-CN" altLang="en-US"/>
                    </a:p>
                  </a:txBody>
                  <a:tcPr/>
                </a:tc>
                <a:tc>
                  <a:txBody>
                    <a:bodyPr/>
                    <a:lstStyle/>
                    <a:p>
                      <a:pPr algn="ctr"/>
                      <a:r>
                        <a:rPr lang="en-US" altLang="zh-CN"/>
                        <a:t>0.906</a:t>
                      </a:r>
                      <a:endParaRPr lang="zh-CN" altLang="en-US"/>
                    </a:p>
                  </a:txBody>
                  <a:tcPr/>
                </a:tc>
                <a:extLst>
                  <a:ext uri="{0D108BD9-81ED-4DB2-BD59-A6C34878D82A}">
                    <a16:rowId xmlns:a16="http://schemas.microsoft.com/office/drawing/2014/main" val="1930625503"/>
                  </a:ext>
                </a:extLst>
              </a:tr>
            </a:tbl>
          </a:graphicData>
        </a:graphic>
      </p:graphicFrame>
      <p:sp>
        <p:nvSpPr>
          <p:cNvPr id="2" name="文本框 1">
            <a:extLst>
              <a:ext uri="{FF2B5EF4-FFF2-40B4-BE49-F238E27FC236}">
                <a16:creationId xmlns:a16="http://schemas.microsoft.com/office/drawing/2014/main" id="{ED4DD875-3A87-4454-9375-077B7537244F}"/>
              </a:ext>
            </a:extLst>
          </p:cNvPr>
          <p:cNvSpPr txBox="1"/>
          <p:nvPr/>
        </p:nvSpPr>
        <p:spPr>
          <a:xfrm>
            <a:off x="3489777" y="4245094"/>
            <a:ext cx="1172180" cy="369332"/>
          </a:xfrm>
          <a:prstGeom prst="rect">
            <a:avLst/>
          </a:prstGeom>
          <a:noFill/>
        </p:spPr>
        <p:txBody>
          <a:bodyPr wrap="none" rtlCol="0">
            <a:spAutoFit/>
          </a:bodyPr>
          <a:lstStyle/>
          <a:p>
            <a:r>
              <a:rPr lang="en-US" altLang="zh-CN"/>
              <a:t>Test set 1</a:t>
            </a:r>
            <a:endParaRPr lang="zh-CN" altLang="en-US"/>
          </a:p>
        </p:txBody>
      </p:sp>
      <p:sp>
        <p:nvSpPr>
          <p:cNvPr id="9" name="文本框 8">
            <a:extLst>
              <a:ext uri="{FF2B5EF4-FFF2-40B4-BE49-F238E27FC236}">
                <a16:creationId xmlns:a16="http://schemas.microsoft.com/office/drawing/2014/main" id="{6091C329-E13C-4D27-ADC5-35BF2ADC576B}"/>
              </a:ext>
            </a:extLst>
          </p:cNvPr>
          <p:cNvSpPr txBox="1"/>
          <p:nvPr/>
        </p:nvSpPr>
        <p:spPr>
          <a:xfrm>
            <a:off x="7901940" y="4245094"/>
            <a:ext cx="1172180" cy="369332"/>
          </a:xfrm>
          <a:prstGeom prst="rect">
            <a:avLst/>
          </a:prstGeom>
          <a:noFill/>
        </p:spPr>
        <p:txBody>
          <a:bodyPr wrap="none" rtlCol="0">
            <a:spAutoFit/>
          </a:bodyPr>
          <a:lstStyle/>
          <a:p>
            <a:r>
              <a:rPr lang="en-US" altLang="zh-CN"/>
              <a:t>Test set 2</a:t>
            </a:r>
            <a:endParaRPr lang="zh-CN" altLang="en-US"/>
          </a:p>
        </p:txBody>
      </p:sp>
      <p:sp>
        <p:nvSpPr>
          <p:cNvPr id="4" name="Oval 3">
            <a:extLst>
              <a:ext uri="{FF2B5EF4-FFF2-40B4-BE49-F238E27FC236}">
                <a16:creationId xmlns:a16="http://schemas.microsoft.com/office/drawing/2014/main" id="{7BA0D4E0-411A-451C-8F64-6F29AD578E49}"/>
              </a:ext>
            </a:extLst>
          </p:cNvPr>
          <p:cNvSpPr/>
          <p:nvPr/>
        </p:nvSpPr>
        <p:spPr>
          <a:xfrm>
            <a:off x="2381693" y="1286540"/>
            <a:ext cx="680484" cy="28176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0" name="Oval 9">
            <a:extLst>
              <a:ext uri="{FF2B5EF4-FFF2-40B4-BE49-F238E27FC236}">
                <a16:creationId xmlns:a16="http://schemas.microsoft.com/office/drawing/2014/main" id="{8B2BE5D1-407D-45E3-B510-5EF9A2DBC8E8}"/>
              </a:ext>
            </a:extLst>
          </p:cNvPr>
          <p:cNvSpPr/>
          <p:nvPr/>
        </p:nvSpPr>
        <p:spPr>
          <a:xfrm>
            <a:off x="4756298" y="1234302"/>
            <a:ext cx="680484" cy="28176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Oval 12">
            <a:extLst>
              <a:ext uri="{FF2B5EF4-FFF2-40B4-BE49-F238E27FC236}">
                <a16:creationId xmlns:a16="http://schemas.microsoft.com/office/drawing/2014/main" id="{E0E8A75B-1009-40EF-A5E5-5F3B6AFEA1FA}"/>
              </a:ext>
            </a:extLst>
          </p:cNvPr>
          <p:cNvSpPr/>
          <p:nvPr/>
        </p:nvSpPr>
        <p:spPr>
          <a:xfrm>
            <a:off x="6535249" y="1234302"/>
            <a:ext cx="680484" cy="28176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Oval 13">
            <a:extLst>
              <a:ext uri="{FF2B5EF4-FFF2-40B4-BE49-F238E27FC236}">
                <a16:creationId xmlns:a16="http://schemas.microsoft.com/office/drawing/2014/main" id="{8CC1221F-44BD-42B4-9961-B4C7F0769F1A}"/>
              </a:ext>
            </a:extLst>
          </p:cNvPr>
          <p:cNvSpPr/>
          <p:nvPr/>
        </p:nvSpPr>
        <p:spPr>
          <a:xfrm>
            <a:off x="9231129" y="1127771"/>
            <a:ext cx="680484" cy="2817627"/>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6" name="TextBox 5">
            <a:extLst>
              <a:ext uri="{FF2B5EF4-FFF2-40B4-BE49-F238E27FC236}">
                <a16:creationId xmlns:a16="http://schemas.microsoft.com/office/drawing/2014/main" id="{EE22925A-C042-4C78-BF05-34C816CEB747}"/>
              </a:ext>
            </a:extLst>
          </p:cNvPr>
          <p:cNvSpPr txBox="1"/>
          <p:nvPr/>
        </p:nvSpPr>
        <p:spPr>
          <a:xfrm>
            <a:off x="10270489" y="4323138"/>
            <a:ext cx="2102293" cy="369332"/>
          </a:xfrm>
          <a:prstGeom prst="rect">
            <a:avLst/>
          </a:prstGeom>
          <a:noFill/>
        </p:spPr>
        <p:txBody>
          <a:bodyPr wrap="square" rtlCol="0">
            <a:spAutoFit/>
          </a:bodyPr>
          <a:lstStyle/>
          <a:p>
            <a:r>
              <a:rPr lang="en-US">
                <a:solidFill>
                  <a:srgbClr val="FF0000"/>
                </a:solidFill>
              </a:rPr>
              <a:t>E</a:t>
            </a:r>
            <a:r>
              <a:rPr lang="en-US" altLang="zh-CN">
                <a:solidFill>
                  <a:srgbClr val="FF0000"/>
                </a:solidFill>
              </a:rPr>
              <a:t>piphysis part</a:t>
            </a:r>
            <a:endParaRPr lang="en-US">
              <a:solidFill>
                <a:srgbClr val="FF0000"/>
              </a:solidFill>
            </a:endParaRPr>
          </a:p>
        </p:txBody>
      </p:sp>
      <p:sp>
        <p:nvSpPr>
          <p:cNvPr id="15" name="TextBox 5">
            <a:extLst>
              <a:ext uri="{FF2B5EF4-FFF2-40B4-BE49-F238E27FC236}">
                <a16:creationId xmlns:a16="http://schemas.microsoft.com/office/drawing/2014/main" id="{5D000658-80FC-49D5-8C5D-81F94305BBCF}"/>
              </a:ext>
            </a:extLst>
          </p:cNvPr>
          <p:cNvSpPr txBox="1"/>
          <p:nvPr/>
        </p:nvSpPr>
        <p:spPr>
          <a:xfrm>
            <a:off x="325253" y="4323138"/>
            <a:ext cx="1706747" cy="369332"/>
          </a:xfrm>
          <a:prstGeom prst="rect">
            <a:avLst/>
          </a:prstGeom>
          <a:noFill/>
        </p:spPr>
        <p:txBody>
          <a:bodyPr wrap="square" rtlCol="0">
            <a:spAutoFit/>
          </a:bodyPr>
          <a:lstStyle/>
          <a:p>
            <a:r>
              <a:rPr lang="en-US">
                <a:solidFill>
                  <a:srgbClr val="FF0000"/>
                </a:solidFill>
              </a:rPr>
              <a:t>E</a:t>
            </a:r>
            <a:r>
              <a:rPr lang="en-US" altLang="zh-CN">
                <a:solidFill>
                  <a:srgbClr val="FF0000"/>
                </a:solidFill>
              </a:rPr>
              <a:t>piphysis part</a:t>
            </a:r>
            <a:endParaRPr lang="en-US">
              <a:solidFill>
                <a:srgbClr val="FF0000"/>
              </a:solidFill>
            </a:endParaRPr>
          </a:p>
        </p:txBody>
      </p:sp>
      <p:cxnSp>
        <p:nvCxnSpPr>
          <p:cNvPr id="8" name="直接连接符 7">
            <a:extLst>
              <a:ext uri="{FF2B5EF4-FFF2-40B4-BE49-F238E27FC236}">
                <a16:creationId xmlns:a16="http://schemas.microsoft.com/office/drawing/2014/main" id="{F0689650-7A82-4083-B9DC-FB59F0FE4B8E}"/>
              </a:ext>
            </a:extLst>
          </p:cNvPr>
          <p:cNvCxnSpPr>
            <a:cxnSpLocks/>
            <a:stCxn id="15" idx="0"/>
            <a:endCxn id="4" idx="2"/>
          </p:cNvCxnSpPr>
          <p:nvPr/>
        </p:nvCxnSpPr>
        <p:spPr>
          <a:xfrm flipV="1">
            <a:off x="1178627" y="2695354"/>
            <a:ext cx="1203066" cy="162778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564D748-A467-470C-BC0D-02A7F1CED2F6}"/>
              </a:ext>
            </a:extLst>
          </p:cNvPr>
          <p:cNvCxnSpPr>
            <a:cxnSpLocks/>
            <a:endCxn id="10" idx="3"/>
          </p:cNvCxnSpPr>
          <p:nvPr/>
        </p:nvCxnSpPr>
        <p:spPr>
          <a:xfrm flipV="1">
            <a:off x="1899775" y="3639297"/>
            <a:ext cx="2956178" cy="91687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F7BC51D2-0F70-4D15-919F-BC86A40C561C}"/>
              </a:ext>
            </a:extLst>
          </p:cNvPr>
          <p:cNvCxnSpPr>
            <a:cxnSpLocks/>
            <a:endCxn id="6" idx="1"/>
          </p:cNvCxnSpPr>
          <p:nvPr/>
        </p:nvCxnSpPr>
        <p:spPr>
          <a:xfrm>
            <a:off x="7130903" y="3429000"/>
            <a:ext cx="3139586" cy="10788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71E319F-8D1E-4414-AC6A-3ECB4218D30D}"/>
              </a:ext>
            </a:extLst>
          </p:cNvPr>
          <p:cNvCxnSpPr>
            <a:cxnSpLocks/>
            <a:endCxn id="6" idx="0"/>
          </p:cNvCxnSpPr>
          <p:nvPr/>
        </p:nvCxnSpPr>
        <p:spPr>
          <a:xfrm>
            <a:off x="9911613" y="2686387"/>
            <a:ext cx="1410023" cy="1636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Content Placeholder 6" descr="Diagram&#10;&#10;Description automatically generated">
            <a:extLst>
              <a:ext uri="{FF2B5EF4-FFF2-40B4-BE49-F238E27FC236}">
                <a16:creationId xmlns:a16="http://schemas.microsoft.com/office/drawing/2014/main" id="{65A2193C-A251-45B2-AFEE-2CD8E887762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012" y="207036"/>
            <a:ext cx="3941976" cy="5912964"/>
          </a:xfrm>
          <a:prstGeom prst="rect">
            <a:avLst/>
          </a:prstGeom>
        </p:spPr>
      </p:pic>
      <p:sp>
        <p:nvSpPr>
          <p:cNvPr id="21" name="Oval 3">
            <a:extLst>
              <a:ext uri="{FF2B5EF4-FFF2-40B4-BE49-F238E27FC236}">
                <a16:creationId xmlns:a16="http://schemas.microsoft.com/office/drawing/2014/main" id="{DB8F3FB7-0804-4BB2-8565-852C129AF795}"/>
              </a:ext>
            </a:extLst>
          </p:cNvPr>
          <p:cNvSpPr/>
          <p:nvPr/>
        </p:nvSpPr>
        <p:spPr>
          <a:xfrm>
            <a:off x="4376057" y="289192"/>
            <a:ext cx="3690931" cy="1543746"/>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Oval 3">
            <a:extLst>
              <a:ext uri="{FF2B5EF4-FFF2-40B4-BE49-F238E27FC236}">
                <a16:creationId xmlns:a16="http://schemas.microsoft.com/office/drawing/2014/main" id="{C72FF8BC-1545-4775-9F59-AB66C6C897B4}"/>
              </a:ext>
            </a:extLst>
          </p:cNvPr>
          <p:cNvSpPr/>
          <p:nvPr/>
        </p:nvSpPr>
        <p:spPr>
          <a:xfrm>
            <a:off x="4452257" y="4860796"/>
            <a:ext cx="3690931" cy="1543746"/>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1775849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21" grpId="0" animBg="1"/>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nl-BE" sz="3200"/>
              <a:t>Experiment 2: 50-layer Res-Net in single-planar model</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1" name="图片 1549999428" descr="A picture containing scatter chart&#10;&#10;Description automatically generated">
            <a:extLst>
              <a:ext uri="{FF2B5EF4-FFF2-40B4-BE49-F238E27FC236}">
                <a16:creationId xmlns:a16="http://schemas.microsoft.com/office/drawing/2014/main" id="{FCA9D762-EB40-4A59-A0D6-48C10B55736D}"/>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74470" y="1065223"/>
            <a:ext cx="4381775" cy="3155786"/>
          </a:xfrm>
          <a:prstGeom prst="rect">
            <a:avLst/>
          </a:prstGeom>
          <a:noFill/>
          <a:ln>
            <a:noFill/>
          </a:ln>
        </p:spPr>
      </p:pic>
      <p:pic>
        <p:nvPicPr>
          <p:cNvPr id="12" name="图片 1549999429" descr="Chart, scatter chart&#10;&#10;Description automatically generated">
            <a:extLst>
              <a:ext uri="{FF2B5EF4-FFF2-40B4-BE49-F238E27FC236}">
                <a16:creationId xmlns:a16="http://schemas.microsoft.com/office/drawing/2014/main" id="{D58074FF-0707-4EB0-A073-D48BD468AB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81154" y="1058965"/>
            <a:ext cx="4489335" cy="3169837"/>
          </a:xfrm>
          <a:prstGeom prst="rect">
            <a:avLst/>
          </a:prstGeom>
          <a:noFill/>
          <a:ln>
            <a:noFill/>
          </a:ln>
        </p:spPr>
      </p:pic>
      <p:graphicFrame>
        <p:nvGraphicFramePr>
          <p:cNvPr id="7" name="表格 3">
            <a:extLst>
              <a:ext uri="{FF2B5EF4-FFF2-40B4-BE49-F238E27FC236}">
                <a16:creationId xmlns:a16="http://schemas.microsoft.com/office/drawing/2014/main" id="{65FE96EB-295C-4788-B3EA-46573435BEEB}"/>
              </a:ext>
            </a:extLst>
          </p:cNvPr>
          <p:cNvGraphicFramePr>
            <a:graphicFrameLocks noGrp="1"/>
          </p:cNvGraphicFramePr>
          <p:nvPr>
            <p:extLst>
              <p:ext uri="{D42A27DB-BD31-4B8C-83A1-F6EECF244321}">
                <p14:modId xmlns:p14="http://schemas.microsoft.com/office/powerpoint/2010/main" val="313479759"/>
              </p:ext>
            </p:extLst>
          </p:nvPr>
        </p:nvGraphicFramePr>
        <p:xfrm>
          <a:off x="2032000" y="4984551"/>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066671945"/>
                    </a:ext>
                  </a:extLst>
                </a:gridCol>
                <a:gridCol w="2709333">
                  <a:extLst>
                    <a:ext uri="{9D8B030D-6E8A-4147-A177-3AD203B41FA5}">
                      <a16:colId xmlns:a16="http://schemas.microsoft.com/office/drawing/2014/main" val="2495273348"/>
                    </a:ext>
                  </a:extLst>
                </a:gridCol>
                <a:gridCol w="2709333">
                  <a:extLst>
                    <a:ext uri="{9D8B030D-6E8A-4147-A177-3AD203B41FA5}">
                      <a16:colId xmlns:a16="http://schemas.microsoft.com/office/drawing/2014/main" val="641376881"/>
                    </a:ext>
                  </a:extLst>
                </a:gridCol>
              </a:tblGrid>
              <a:tr h="370840">
                <a:tc>
                  <a:txBody>
                    <a:bodyPr/>
                    <a:lstStyle/>
                    <a:p>
                      <a:pPr algn="ctr"/>
                      <a:endParaRPr lang="zh-CN" altLang="en-US"/>
                    </a:p>
                  </a:txBody>
                  <a:tcPr/>
                </a:tc>
                <a:tc>
                  <a:txBody>
                    <a:bodyPr/>
                    <a:lstStyle/>
                    <a:p>
                      <a:pPr algn="ctr"/>
                      <a:r>
                        <a:rPr lang="en-US" altLang="zh-CN"/>
                        <a:t>Average Dice Score</a:t>
                      </a:r>
                      <a:endParaRPr lang="zh-CN" altLang="en-US"/>
                    </a:p>
                  </a:txBody>
                  <a:tcPr/>
                </a:tc>
                <a:tc>
                  <a:txBody>
                    <a:bodyPr/>
                    <a:lstStyle/>
                    <a:p>
                      <a:pPr algn="ctr"/>
                      <a:r>
                        <a:rPr lang="en-US" altLang="zh-CN"/>
                        <a:t>Volumetric Dice Score</a:t>
                      </a:r>
                      <a:endParaRPr lang="zh-CN" altLang="en-US"/>
                    </a:p>
                  </a:txBody>
                  <a:tcPr/>
                </a:tc>
                <a:extLst>
                  <a:ext uri="{0D108BD9-81ED-4DB2-BD59-A6C34878D82A}">
                    <a16:rowId xmlns:a16="http://schemas.microsoft.com/office/drawing/2014/main" val="4013632385"/>
                  </a:ext>
                </a:extLst>
              </a:tr>
              <a:tr h="370840">
                <a:tc>
                  <a:txBody>
                    <a:bodyPr/>
                    <a:lstStyle/>
                    <a:p>
                      <a:pPr algn="ctr"/>
                      <a:r>
                        <a:rPr lang="en-US" altLang="zh-CN"/>
                        <a:t>Test set 1</a:t>
                      </a:r>
                      <a:endParaRPr lang="zh-CN" altLang="en-US"/>
                    </a:p>
                  </a:txBody>
                  <a:tcPr/>
                </a:tc>
                <a:tc>
                  <a:txBody>
                    <a:bodyPr/>
                    <a:lstStyle/>
                    <a:p>
                      <a:pPr algn="ctr"/>
                      <a:r>
                        <a:rPr lang="en-US" altLang="zh-CN"/>
                        <a:t>0.952</a:t>
                      </a:r>
                      <a:endParaRPr lang="zh-CN" altLang="en-US"/>
                    </a:p>
                  </a:txBody>
                  <a:tcPr/>
                </a:tc>
                <a:tc>
                  <a:txBody>
                    <a:bodyPr/>
                    <a:lstStyle/>
                    <a:p>
                      <a:pPr algn="ctr"/>
                      <a:r>
                        <a:rPr lang="en-US" altLang="zh-CN"/>
                        <a:t>0.946</a:t>
                      </a:r>
                      <a:endParaRPr lang="zh-CN" altLang="en-US"/>
                    </a:p>
                  </a:txBody>
                  <a:tcPr/>
                </a:tc>
                <a:extLst>
                  <a:ext uri="{0D108BD9-81ED-4DB2-BD59-A6C34878D82A}">
                    <a16:rowId xmlns:a16="http://schemas.microsoft.com/office/drawing/2014/main" val="399721195"/>
                  </a:ext>
                </a:extLst>
              </a:tr>
              <a:tr h="370840">
                <a:tc>
                  <a:txBody>
                    <a:bodyPr/>
                    <a:lstStyle/>
                    <a:p>
                      <a:pPr algn="ctr"/>
                      <a:r>
                        <a:rPr lang="en-US" altLang="zh-CN"/>
                        <a:t>Test set 2</a:t>
                      </a:r>
                      <a:endParaRPr lang="zh-CN" altLang="en-US"/>
                    </a:p>
                  </a:txBody>
                  <a:tcPr/>
                </a:tc>
                <a:tc>
                  <a:txBody>
                    <a:bodyPr/>
                    <a:lstStyle/>
                    <a:p>
                      <a:pPr algn="ctr"/>
                      <a:r>
                        <a:rPr lang="en-US" altLang="zh-CN"/>
                        <a:t>0.884</a:t>
                      </a:r>
                      <a:endParaRPr lang="zh-CN" altLang="en-US"/>
                    </a:p>
                  </a:txBody>
                  <a:tcPr/>
                </a:tc>
                <a:tc>
                  <a:txBody>
                    <a:bodyPr/>
                    <a:lstStyle/>
                    <a:p>
                      <a:pPr algn="ctr"/>
                      <a:r>
                        <a:rPr lang="en-US" altLang="zh-CN"/>
                        <a:t>0.906</a:t>
                      </a:r>
                      <a:endParaRPr lang="zh-CN" altLang="en-US"/>
                    </a:p>
                  </a:txBody>
                  <a:tcPr/>
                </a:tc>
                <a:extLst>
                  <a:ext uri="{0D108BD9-81ED-4DB2-BD59-A6C34878D82A}">
                    <a16:rowId xmlns:a16="http://schemas.microsoft.com/office/drawing/2014/main" val="1930625503"/>
                  </a:ext>
                </a:extLst>
              </a:tr>
            </a:tbl>
          </a:graphicData>
        </a:graphic>
      </p:graphicFrame>
      <p:sp>
        <p:nvSpPr>
          <p:cNvPr id="2" name="文本框 1">
            <a:extLst>
              <a:ext uri="{FF2B5EF4-FFF2-40B4-BE49-F238E27FC236}">
                <a16:creationId xmlns:a16="http://schemas.microsoft.com/office/drawing/2014/main" id="{ED4DD875-3A87-4454-9375-077B7537244F}"/>
              </a:ext>
            </a:extLst>
          </p:cNvPr>
          <p:cNvSpPr txBox="1"/>
          <p:nvPr/>
        </p:nvSpPr>
        <p:spPr>
          <a:xfrm>
            <a:off x="3489777" y="4245094"/>
            <a:ext cx="1172180" cy="369332"/>
          </a:xfrm>
          <a:prstGeom prst="rect">
            <a:avLst/>
          </a:prstGeom>
          <a:noFill/>
        </p:spPr>
        <p:txBody>
          <a:bodyPr wrap="none" rtlCol="0">
            <a:spAutoFit/>
          </a:bodyPr>
          <a:lstStyle/>
          <a:p>
            <a:r>
              <a:rPr lang="en-US" altLang="zh-CN"/>
              <a:t>Test set 1</a:t>
            </a:r>
            <a:endParaRPr lang="zh-CN" altLang="en-US"/>
          </a:p>
        </p:txBody>
      </p:sp>
      <p:sp>
        <p:nvSpPr>
          <p:cNvPr id="9" name="文本框 8">
            <a:extLst>
              <a:ext uri="{FF2B5EF4-FFF2-40B4-BE49-F238E27FC236}">
                <a16:creationId xmlns:a16="http://schemas.microsoft.com/office/drawing/2014/main" id="{6091C329-E13C-4D27-ADC5-35BF2ADC576B}"/>
              </a:ext>
            </a:extLst>
          </p:cNvPr>
          <p:cNvSpPr txBox="1"/>
          <p:nvPr/>
        </p:nvSpPr>
        <p:spPr>
          <a:xfrm>
            <a:off x="7901940" y="4245094"/>
            <a:ext cx="1172180" cy="369332"/>
          </a:xfrm>
          <a:prstGeom prst="rect">
            <a:avLst/>
          </a:prstGeom>
          <a:noFill/>
        </p:spPr>
        <p:txBody>
          <a:bodyPr wrap="none" rtlCol="0">
            <a:spAutoFit/>
          </a:bodyPr>
          <a:lstStyle/>
          <a:p>
            <a:r>
              <a:rPr lang="en-US" altLang="zh-CN"/>
              <a:t>Test set 2</a:t>
            </a:r>
            <a:endParaRPr lang="zh-CN" altLang="en-US"/>
          </a:p>
        </p:txBody>
      </p:sp>
      <p:sp>
        <p:nvSpPr>
          <p:cNvPr id="10" name="Oval 9">
            <a:extLst>
              <a:ext uri="{FF2B5EF4-FFF2-40B4-BE49-F238E27FC236}">
                <a16:creationId xmlns:a16="http://schemas.microsoft.com/office/drawing/2014/main" id="{62A957D6-372B-494B-84DF-AB3F3D62E960}"/>
              </a:ext>
            </a:extLst>
          </p:cNvPr>
          <p:cNvSpPr/>
          <p:nvPr/>
        </p:nvSpPr>
        <p:spPr>
          <a:xfrm>
            <a:off x="2640594" y="1309619"/>
            <a:ext cx="2498650" cy="42530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Oval 12">
            <a:extLst>
              <a:ext uri="{FF2B5EF4-FFF2-40B4-BE49-F238E27FC236}">
                <a16:creationId xmlns:a16="http://schemas.microsoft.com/office/drawing/2014/main" id="{BD3832DF-A5DF-483D-9883-DBCD163B39D5}"/>
              </a:ext>
            </a:extLst>
          </p:cNvPr>
          <p:cNvSpPr/>
          <p:nvPr/>
        </p:nvSpPr>
        <p:spPr>
          <a:xfrm>
            <a:off x="7088332" y="1309619"/>
            <a:ext cx="2394285" cy="5114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Box 13">
            <a:extLst>
              <a:ext uri="{FF2B5EF4-FFF2-40B4-BE49-F238E27FC236}">
                <a16:creationId xmlns:a16="http://schemas.microsoft.com/office/drawing/2014/main" id="{0F2C70C1-2560-4B11-80E7-D0C1C3B2D8DC}"/>
              </a:ext>
            </a:extLst>
          </p:cNvPr>
          <p:cNvSpPr txBox="1"/>
          <p:nvPr/>
        </p:nvSpPr>
        <p:spPr>
          <a:xfrm>
            <a:off x="576000" y="4355404"/>
            <a:ext cx="1758409" cy="369332"/>
          </a:xfrm>
          <a:prstGeom prst="rect">
            <a:avLst/>
          </a:prstGeom>
          <a:noFill/>
        </p:spPr>
        <p:txBody>
          <a:bodyPr wrap="square" rtlCol="0">
            <a:spAutoFit/>
          </a:bodyPr>
          <a:lstStyle/>
          <a:p>
            <a:r>
              <a:rPr lang="en-US">
                <a:solidFill>
                  <a:srgbClr val="FF0000"/>
                </a:solidFill>
              </a:rPr>
              <a:t>Dia</a:t>
            </a:r>
            <a:r>
              <a:rPr lang="en-US" altLang="zh-CN">
                <a:solidFill>
                  <a:srgbClr val="FF0000"/>
                </a:solidFill>
              </a:rPr>
              <a:t>physis part</a:t>
            </a:r>
            <a:endParaRPr lang="en-US">
              <a:solidFill>
                <a:srgbClr val="FF0000"/>
              </a:solidFill>
            </a:endParaRPr>
          </a:p>
        </p:txBody>
      </p:sp>
      <p:sp>
        <p:nvSpPr>
          <p:cNvPr id="15" name="TextBox 13">
            <a:extLst>
              <a:ext uri="{FF2B5EF4-FFF2-40B4-BE49-F238E27FC236}">
                <a16:creationId xmlns:a16="http://schemas.microsoft.com/office/drawing/2014/main" id="{D233BF35-0396-4CC5-A14C-D286060A2B78}"/>
              </a:ext>
            </a:extLst>
          </p:cNvPr>
          <p:cNvSpPr txBox="1"/>
          <p:nvPr/>
        </p:nvSpPr>
        <p:spPr>
          <a:xfrm>
            <a:off x="10159999" y="4355404"/>
            <a:ext cx="1758409" cy="369332"/>
          </a:xfrm>
          <a:prstGeom prst="rect">
            <a:avLst/>
          </a:prstGeom>
          <a:noFill/>
        </p:spPr>
        <p:txBody>
          <a:bodyPr wrap="square" rtlCol="0">
            <a:spAutoFit/>
          </a:bodyPr>
          <a:lstStyle/>
          <a:p>
            <a:r>
              <a:rPr lang="en-US">
                <a:solidFill>
                  <a:srgbClr val="FF0000"/>
                </a:solidFill>
              </a:rPr>
              <a:t>Dia</a:t>
            </a:r>
            <a:r>
              <a:rPr lang="en-US" altLang="zh-CN">
                <a:solidFill>
                  <a:srgbClr val="FF0000"/>
                </a:solidFill>
              </a:rPr>
              <a:t>physis part</a:t>
            </a:r>
            <a:endParaRPr lang="en-US">
              <a:solidFill>
                <a:srgbClr val="FF0000"/>
              </a:solidFill>
            </a:endParaRPr>
          </a:p>
        </p:txBody>
      </p:sp>
      <p:cxnSp>
        <p:nvCxnSpPr>
          <p:cNvPr id="5" name="直接连接符 4">
            <a:extLst>
              <a:ext uri="{FF2B5EF4-FFF2-40B4-BE49-F238E27FC236}">
                <a16:creationId xmlns:a16="http://schemas.microsoft.com/office/drawing/2014/main" id="{CACD44FA-2870-4B30-A317-CFA797ACD8E2}"/>
              </a:ext>
            </a:extLst>
          </p:cNvPr>
          <p:cNvCxnSpPr>
            <a:stCxn id="14" idx="0"/>
          </p:cNvCxnSpPr>
          <p:nvPr/>
        </p:nvCxnSpPr>
        <p:spPr>
          <a:xfrm flipV="1">
            <a:off x="1455205" y="1734921"/>
            <a:ext cx="2034572" cy="262048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9AAFB5B-1345-4335-83AE-339E0E78E10D}"/>
              </a:ext>
            </a:extLst>
          </p:cNvPr>
          <p:cNvCxnSpPr>
            <a:cxnSpLocks/>
            <a:endCxn id="13" idx="5"/>
          </p:cNvCxnSpPr>
          <p:nvPr/>
        </p:nvCxnSpPr>
        <p:spPr>
          <a:xfrm flipH="1" flipV="1">
            <a:off x="9131982" y="1746196"/>
            <a:ext cx="1769140" cy="26697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17" name="Content Placeholder 6" descr="Diagram&#10;&#10;Description automatically generated">
            <a:extLst>
              <a:ext uri="{FF2B5EF4-FFF2-40B4-BE49-F238E27FC236}">
                <a16:creationId xmlns:a16="http://schemas.microsoft.com/office/drawing/2014/main" id="{C81FF5A3-9CB8-4A9A-906E-A45061E895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5012" y="207036"/>
            <a:ext cx="3941976" cy="5912964"/>
          </a:xfrm>
          <a:prstGeom prst="rect">
            <a:avLst/>
          </a:prstGeom>
        </p:spPr>
      </p:pic>
      <p:sp>
        <p:nvSpPr>
          <p:cNvPr id="18" name="Oval 3">
            <a:extLst>
              <a:ext uri="{FF2B5EF4-FFF2-40B4-BE49-F238E27FC236}">
                <a16:creationId xmlns:a16="http://schemas.microsoft.com/office/drawing/2014/main" id="{B1787185-2B46-40CF-9E52-F8BFB4FDFAFE}"/>
              </a:ext>
            </a:extLst>
          </p:cNvPr>
          <p:cNvSpPr/>
          <p:nvPr/>
        </p:nvSpPr>
        <p:spPr>
          <a:xfrm>
            <a:off x="4452257" y="1359036"/>
            <a:ext cx="3320143" cy="4203563"/>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376752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3</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t>Methodology &amp; Experiments</a:t>
            </a:r>
          </a:p>
          <a:p>
            <a:pPr marL="457200" indent="-457200">
              <a:buAutoNum type="arabicPeriod"/>
            </a:pPr>
            <a:r>
              <a:rPr lang="en-US" altLang="zh-CN"/>
              <a:t>Conclusion</a:t>
            </a:r>
          </a:p>
        </p:txBody>
      </p:sp>
    </p:spTree>
    <p:extLst>
      <p:ext uri="{BB962C8B-B14F-4D97-AF65-F5344CB8AC3E}">
        <p14:creationId xmlns:p14="http://schemas.microsoft.com/office/powerpoint/2010/main" val="618261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en-US" altLang="zh-CN" sz="3200"/>
              <a:t>Comparison of Experiment 1 and 2</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graphicFrame>
        <p:nvGraphicFramePr>
          <p:cNvPr id="4" name="Table 3">
            <a:extLst>
              <a:ext uri="{FF2B5EF4-FFF2-40B4-BE49-F238E27FC236}">
                <a16:creationId xmlns:a16="http://schemas.microsoft.com/office/drawing/2014/main" id="{C77EA2C2-72D4-4AEB-B4CD-AF452AD04CBD}"/>
              </a:ext>
            </a:extLst>
          </p:cNvPr>
          <p:cNvGraphicFramePr>
            <a:graphicFrameLocks noGrp="1"/>
          </p:cNvGraphicFramePr>
          <p:nvPr>
            <p:extLst>
              <p:ext uri="{D42A27DB-BD31-4B8C-83A1-F6EECF244321}">
                <p14:modId xmlns:p14="http://schemas.microsoft.com/office/powerpoint/2010/main" val="4257937250"/>
              </p:ext>
            </p:extLst>
          </p:nvPr>
        </p:nvGraphicFramePr>
        <p:xfrm>
          <a:off x="490938" y="2075817"/>
          <a:ext cx="11279305" cy="2464284"/>
        </p:xfrm>
        <a:graphic>
          <a:graphicData uri="http://schemas.openxmlformats.org/drawingml/2006/table">
            <a:tbl>
              <a:tblPr firstRow="1" firstCol="1" bandRow="1">
                <a:tableStyleId>{5C22544A-7EE6-4342-B048-85BDC9FD1C3A}</a:tableStyleId>
              </a:tblPr>
              <a:tblGrid>
                <a:gridCol w="2255861">
                  <a:extLst>
                    <a:ext uri="{9D8B030D-6E8A-4147-A177-3AD203B41FA5}">
                      <a16:colId xmlns:a16="http://schemas.microsoft.com/office/drawing/2014/main" val="1893659280"/>
                    </a:ext>
                  </a:extLst>
                </a:gridCol>
                <a:gridCol w="2255861">
                  <a:extLst>
                    <a:ext uri="{9D8B030D-6E8A-4147-A177-3AD203B41FA5}">
                      <a16:colId xmlns:a16="http://schemas.microsoft.com/office/drawing/2014/main" val="1876013713"/>
                    </a:ext>
                  </a:extLst>
                </a:gridCol>
                <a:gridCol w="2255861">
                  <a:extLst>
                    <a:ext uri="{9D8B030D-6E8A-4147-A177-3AD203B41FA5}">
                      <a16:colId xmlns:a16="http://schemas.microsoft.com/office/drawing/2014/main" val="2338297208"/>
                    </a:ext>
                  </a:extLst>
                </a:gridCol>
                <a:gridCol w="2255861">
                  <a:extLst>
                    <a:ext uri="{9D8B030D-6E8A-4147-A177-3AD203B41FA5}">
                      <a16:colId xmlns:a16="http://schemas.microsoft.com/office/drawing/2014/main" val="1744422830"/>
                    </a:ext>
                  </a:extLst>
                </a:gridCol>
                <a:gridCol w="2255861">
                  <a:extLst>
                    <a:ext uri="{9D8B030D-6E8A-4147-A177-3AD203B41FA5}">
                      <a16:colId xmlns:a16="http://schemas.microsoft.com/office/drawing/2014/main" val="782337998"/>
                    </a:ext>
                  </a:extLst>
                </a:gridCol>
              </a:tblGrid>
              <a:tr h="821428">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Test set 1 average Dice score</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Test set 2 average Dice score</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Test set 1 volume Dice Score</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Test set 2 volume Dice Score</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038620220"/>
                  </a:ext>
                </a:extLst>
              </a:tr>
              <a:tr h="821428">
                <a:tc>
                  <a:txBody>
                    <a:bodyPr/>
                    <a:lstStyle/>
                    <a:p>
                      <a:pPr marL="0" marR="0" algn="ctr">
                        <a:lnSpc>
                          <a:spcPct val="115000"/>
                        </a:lnSpc>
                        <a:spcBef>
                          <a:spcPts val="600"/>
                        </a:spcBef>
                        <a:spcAft>
                          <a:spcPts val="600"/>
                        </a:spcAft>
                      </a:pPr>
                      <a:r>
                        <a:rPr lang="en-US" sz="1800">
                          <a:effectLst/>
                          <a:latin typeface="Arial" panose="020B0604020202020204" pitchFamily="34" charset="0"/>
                          <a:cs typeface="Arial" panose="020B0604020202020204" pitchFamily="34" charset="0"/>
                        </a:rPr>
                        <a:t>34-layer Res-Net</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0.863</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0.859</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0.920</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0.917</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964172565"/>
                  </a:ext>
                </a:extLst>
              </a:tr>
              <a:tr h="821428">
                <a:tc>
                  <a:txBody>
                    <a:bodyPr/>
                    <a:lstStyle/>
                    <a:p>
                      <a:pPr marL="0" marR="0" algn="ctr">
                        <a:lnSpc>
                          <a:spcPct val="115000"/>
                        </a:lnSpc>
                        <a:spcBef>
                          <a:spcPts val="600"/>
                        </a:spcBef>
                        <a:spcAft>
                          <a:spcPts val="600"/>
                        </a:spcAft>
                      </a:pPr>
                      <a:r>
                        <a:rPr lang="en-US" sz="1800">
                          <a:effectLst/>
                          <a:latin typeface="Arial" panose="020B0604020202020204" pitchFamily="34" charset="0"/>
                          <a:cs typeface="Arial" panose="020B0604020202020204" pitchFamily="34" charset="0"/>
                        </a:rPr>
                        <a:t>50-layer Res-Net</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0.952</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0.884</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0.946</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15000"/>
                        </a:lnSpc>
                        <a:spcBef>
                          <a:spcPts val="0"/>
                        </a:spcBef>
                        <a:spcAft>
                          <a:spcPts val="600"/>
                        </a:spcAft>
                      </a:pPr>
                      <a:r>
                        <a:rPr lang="en-US" sz="1800">
                          <a:effectLst/>
                          <a:latin typeface="Arial" panose="020B0604020202020204" pitchFamily="34" charset="0"/>
                          <a:cs typeface="Arial" panose="020B0604020202020204" pitchFamily="34" charset="0"/>
                        </a:rPr>
                        <a:t>0.906</a:t>
                      </a:r>
                      <a:endParaRPr lang="en-US" sz="1800">
                        <a:effectLst/>
                        <a:latin typeface="Arial" panose="020B0604020202020204" pitchFamily="34" charset="0"/>
                        <a:ea typeface="SimSun"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366580036"/>
                  </a:ext>
                </a:extLst>
              </a:tr>
            </a:tbl>
          </a:graphicData>
        </a:graphic>
      </p:graphicFrame>
      <p:cxnSp>
        <p:nvCxnSpPr>
          <p:cNvPr id="5" name="Straight Arrow Connector 4">
            <a:extLst>
              <a:ext uri="{FF2B5EF4-FFF2-40B4-BE49-F238E27FC236}">
                <a16:creationId xmlns:a16="http://schemas.microsoft.com/office/drawing/2014/main" id="{C73C0EEA-15DD-4C40-8000-6D66F4F00A7C}"/>
              </a:ext>
            </a:extLst>
          </p:cNvPr>
          <p:cNvCxnSpPr/>
          <p:nvPr/>
        </p:nvCxnSpPr>
        <p:spPr>
          <a:xfrm flipV="1">
            <a:off x="4465674" y="3880884"/>
            <a:ext cx="0" cy="404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924D25-23D4-435F-AE25-1D5BEF7F2E2F}"/>
              </a:ext>
            </a:extLst>
          </p:cNvPr>
          <p:cNvCxnSpPr/>
          <p:nvPr/>
        </p:nvCxnSpPr>
        <p:spPr>
          <a:xfrm flipV="1">
            <a:off x="6702056" y="3880884"/>
            <a:ext cx="0" cy="404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634A049-E198-4BAA-AE16-1FE3159C8C28}"/>
              </a:ext>
            </a:extLst>
          </p:cNvPr>
          <p:cNvCxnSpPr/>
          <p:nvPr/>
        </p:nvCxnSpPr>
        <p:spPr>
          <a:xfrm flipV="1">
            <a:off x="8881730" y="3880884"/>
            <a:ext cx="0" cy="40403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E78381D-774C-4E52-98B9-E376C9E21033}"/>
              </a:ext>
            </a:extLst>
          </p:cNvPr>
          <p:cNvCxnSpPr/>
          <p:nvPr/>
        </p:nvCxnSpPr>
        <p:spPr>
          <a:xfrm>
            <a:off x="11196084" y="3880884"/>
            <a:ext cx="0" cy="4040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EBAFA50-6909-4F3E-BB94-150ACFB240B0}"/>
              </a:ext>
            </a:extLst>
          </p:cNvPr>
          <p:cNvSpPr txBox="1"/>
          <p:nvPr/>
        </p:nvSpPr>
        <p:spPr>
          <a:xfrm>
            <a:off x="576000" y="5071730"/>
            <a:ext cx="8461674" cy="369332"/>
          </a:xfrm>
          <a:prstGeom prst="rect">
            <a:avLst/>
          </a:prstGeom>
          <a:noFill/>
        </p:spPr>
        <p:txBody>
          <a:bodyPr wrap="square" rtlCol="0">
            <a:spAutoFit/>
          </a:bodyPr>
          <a:lstStyle/>
          <a:p>
            <a:r>
              <a:rPr lang="zh-CN" altLang="en-US"/>
              <a:t>→ </a:t>
            </a:r>
            <a:r>
              <a:rPr lang="en-US"/>
              <a:t>Adopt </a:t>
            </a:r>
            <a:r>
              <a:rPr lang="en-US">
                <a:solidFill>
                  <a:srgbClr val="FF0000"/>
                </a:solidFill>
              </a:rPr>
              <a:t>50-layer Res-Net </a:t>
            </a:r>
            <a:r>
              <a:rPr lang="en-US"/>
              <a:t>structure for single –planar segmentation model</a:t>
            </a:r>
          </a:p>
        </p:txBody>
      </p:sp>
    </p:spTree>
    <p:extLst>
      <p:ext uri="{BB962C8B-B14F-4D97-AF65-F5344CB8AC3E}">
        <p14:creationId xmlns:p14="http://schemas.microsoft.com/office/powerpoint/2010/main" val="18624335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31</a:t>
            </a:fld>
            <a:endParaRPr kumimoji="0" lang="en-US" sz="1200" b="0" i="0" u="none" strike="noStrike" cap="none" spc="0" normalizeH="0" baseline="0" noProof="0">
              <a:ln>
                <a:noFill/>
              </a:ln>
              <a:solidFill>
                <a:srgbClr val="898989"/>
              </a:solidFill>
              <a:effectLst/>
              <a:uLnTx/>
              <a:uFillTx/>
              <a:latin typeface="+mn-lt"/>
            </a:endParaRPr>
          </a:p>
        </p:txBody>
      </p:sp>
      <p:pic>
        <p:nvPicPr>
          <p:cNvPr id="9" name="图片 52">
            <a:extLst>
              <a:ext uri="{FF2B5EF4-FFF2-40B4-BE49-F238E27FC236}">
                <a16:creationId xmlns:a16="http://schemas.microsoft.com/office/drawing/2014/main" id="{AEC16682-58EB-44AC-8EFA-EBB73DF489C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4589" y="1365636"/>
            <a:ext cx="4121942" cy="4126727"/>
          </a:xfrm>
          <a:prstGeom prst="rect">
            <a:avLst/>
          </a:prstGeom>
          <a:noFill/>
          <a:ln>
            <a:noFill/>
          </a:ln>
        </p:spPr>
      </p:pic>
      <p:pic>
        <p:nvPicPr>
          <p:cNvPr id="13" name="图片 51" descr="Shape&#10;&#10;Description automatically generated">
            <a:extLst>
              <a:ext uri="{FF2B5EF4-FFF2-40B4-BE49-F238E27FC236}">
                <a16:creationId xmlns:a16="http://schemas.microsoft.com/office/drawing/2014/main" id="{320A9782-C544-4AA9-BB22-BD2FB038420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85" y="1370421"/>
            <a:ext cx="4121942" cy="4121942"/>
          </a:xfrm>
          <a:prstGeom prst="rect">
            <a:avLst/>
          </a:prstGeom>
          <a:noFill/>
          <a:ln>
            <a:noFill/>
          </a:ln>
        </p:spPr>
      </p:pic>
      <p:sp>
        <p:nvSpPr>
          <p:cNvPr id="10" name="Title 1">
            <a:extLst>
              <a:ext uri="{FF2B5EF4-FFF2-40B4-BE49-F238E27FC236}">
                <a16:creationId xmlns:a16="http://schemas.microsoft.com/office/drawing/2014/main" id="{582CE44E-72DC-41FC-A3B2-EF0BEDF8FA44}"/>
              </a:ext>
            </a:extLst>
          </p:cNvPr>
          <p:cNvSpPr>
            <a:spLocks noGrp="1"/>
          </p:cNvSpPr>
          <p:nvPr>
            <p:ph type="title"/>
          </p:nvPr>
        </p:nvSpPr>
        <p:spPr>
          <a:xfrm>
            <a:off x="575400" y="0"/>
            <a:ext cx="11041200" cy="1398165"/>
          </a:xfrm>
        </p:spPr>
        <p:txBody>
          <a:bodyPr>
            <a:normAutofit/>
          </a:bodyPr>
          <a:lstStyle/>
          <a:p>
            <a:r>
              <a:rPr lang="nl-BE" sz="3200"/>
              <a:t>Discussion for Experiment 2: </a:t>
            </a:r>
            <a:br>
              <a:rPr lang="nl-BE" sz="3200"/>
            </a:br>
            <a:r>
              <a:rPr lang="nl-BE" sz="3200"/>
              <a:t>50-layer Res-Net in single-planar model</a:t>
            </a:r>
            <a:endParaRPr lang="nl-NL" sz="2400"/>
          </a:p>
        </p:txBody>
      </p:sp>
      <p:sp>
        <p:nvSpPr>
          <p:cNvPr id="2" name="文本框 1">
            <a:extLst>
              <a:ext uri="{FF2B5EF4-FFF2-40B4-BE49-F238E27FC236}">
                <a16:creationId xmlns:a16="http://schemas.microsoft.com/office/drawing/2014/main" id="{10D8C780-A8FE-4AF0-BA42-B36C2E1F61BE}"/>
              </a:ext>
            </a:extLst>
          </p:cNvPr>
          <p:cNvSpPr txBox="1"/>
          <p:nvPr/>
        </p:nvSpPr>
        <p:spPr>
          <a:xfrm>
            <a:off x="5145739" y="2038351"/>
            <a:ext cx="633507"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11" name="文本框 10">
            <a:extLst>
              <a:ext uri="{FF2B5EF4-FFF2-40B4-BE49-F238E27FC236}">
                <a16:creationId xmlns:a16="http://schemas.microsoft.com/office/drawing/2014/main" id="{547A0BBB-7BCD-4819-9413-9638958762D6}"/>
              </a:ext>
            </a:extLst>
          </p:cNvPr>
          <p:cNvSpPr txBox="1"/>
          <p:nvPr/>
        </p:nvSpPr>
        <p:spPr>
          <a:xfrm>
            <a:off x="5145739" y="2597944"/>
            <a:ext cx="633507"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15" name="文本框 14">
            <a:extLst>
              <a:ext uri="{FF2B5EF4-FFF2-40B4-BE49-F238E27FC236}">
                <a16:creationId xmlns:a16="http://schemas.microsoft.com/office/drawing/2014/main" id="{23C20BF6-8971-407D-9E88-FEB32619A060}"/>
              </a:ext>
            </a:extLst>
          </p:cNvPr>
          <p:cNvSpPr txBox="1"/>
          <p:nvPr/>
        </p:nvSpPr>
        <p:spPr>
          <a:xfrm>
            <a:off x="5145739" y="3200115"/>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16" name="文本框 15">
            <a:extLst>
              <a:ext uri="{FF2B5EF4-FFF2-40B4-BE49-F238E27FC236}">
                <a16:creationId xmlns:a16="http://schemas.microsoft.com/office/drawing/2014/main" id="{ECCDF129-F29E-438C-B339-A2603B194798}"/>
              </a:ext>
            </a:extLst>
          </p:cNvPr>
          <p:cNvSpPr txBox="1"/>
          <p:nvPr/>
        </p:nvSpPr>
        <p:spPr>
          <a:xfrm>
            <a:off x="5145739" y="3802286"/>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7" name="文本框 16">
            <a:extLst>
              <a:ext uri="{FF2B5EF4-FFF2-40B4-BE49-F238E27FC236}">
                <a16:creationId xmlns:a16="http://schemas.microsoft.com/office/drawing/2014/main" id="{8F8A8AA1-82D4-4437-9B4E-635962CB858B}"/>
              </a:ext>
            </a:extLst>
          </p:cNvPr>
          <p:cNvSpPr txBox="1"/>
          <p:nvPr/>
        </p:nvSpPr>
        <p:spPr>
          <a:xfrm>
            <a:off x="514573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18" name="文本框 17">
            <a:extLst>
              <a:ext uri="{FF2B5EF4-FFF2-40B4-BE49-F238E27FC236}">
                <a16:creationId xmlns:a16="http://schemas.microsoft.com/office/drawing/2014/main" id="{078C52AE-36C2-447F-A8C6-61C9C8D8238A}"/>
              </a:ext>
            </a:extLst>
          </p:cNvPr>
          <p:cNvSpPr txBox="1"/>
          <p:nvPr/>
        </p:nvSpPr>
        <p:spPr>
          <a:xfrm>
            <a:off x="11234119" y="2038351"/>
            <a:ext cx="633507"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19" name="文本框 18">
            <a:extLst>
              <a:ext uri="{FF2B5EF4-FFF2-40B4-BE49-F238E27FC236}">
                <a16:creationId xmlns:a16="http://schemas.microsoft.com/office/drawing/2014/main" id="{299E5A49-D5CC-4F94-9ECC-D77FBD9CBE1D}"/>
              </a:ext>
            </a:extLst>
          </p:cNvPr>
          <p:cNvSpPr txBox="1"/>
          <p:nvPr/>
        </p:nvSpPr>
        <p:spPr>
          <a:xfrm>
            <a:off x="11234119" y="2597944"/>
            <a:ext cx="633507"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20" name="文本框 19">
            <a:extLst>
              <a:ext uri="{FF2B5EF4-FFF2-40B4-BE49-F238E27FC236}">
                <a16:creationId xmlns:a16="http://schemas.microsoft.com/office/drawing/2014/main" id="{1FAD03C9-BDD6-487E-8002-E9643707A29C}"/>
              </a:ext>
            </a:extLst>
          </p:cNvPr>
          <p:cNvSpPr txBox="1"/>
          <p:nvPr/>
        </p:nvSpPr>
        <p:spPr>
          <a:xfrm>
            <a:off x="11234119" y="3200115"/>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1" name="文本框 20">
            <a:extLst>
              <a:ext uri="{FF2B5EF4-FFF2-40B4-BE49-F238E27FC236}">
                <a16:creationId xmlns:a16="http://schemas.microsoft.com/office/drawing/2014/main" id="{1764D9C4-5399-4A45-9BAA-A0AE7AA2FC7F}"/>
              </a:ext>
            </a:extLst>
          </p:cNvPr>
          <p:cNvSpPr txBox="1"/>
          <p:nvPr/>
        </p:nvSpPr>
        <p:spPr>
          <a:xfrm>
            <a:off x="11234119" y="3802286"/>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2" name="文本框 21">
            <a:extLst>
              <a:ext uri="{FF2B5EF4-FFF2-40B4-BE49-F238E27FC236}">
                <a16:creationId xmlns:a16="http://schemas.microsoft.com/office/drawing/2014/main" id="{5153C9A3-B987-42AF-882C-FA55ABECEDDE}"/>
              </a:ext>
            </a:extLst>
          </p:cNvPr>
          <p:cNvSpPr txBox="1"/>
          <p:nvPr/>
        </p:nvSpPr>
        <p:spPr>
          <a:xfrm>
            <a:off x="1123411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5" name="文本框 4">
            <a:extLst>
              <a:ext uri="{FF2B5EF4-FFF2-40B4-BE49-F238E27FC236}">
                <a16:creationId xmlns:a16="http://schemas.microsoft.com/office/drawing/2014/main" id="{713960C5-12D1-4312-BF2D-1154F4A1493C}"/>
              </a:ext>
            </a:extLst>
          </p:cNvPr>
          <p:cNvSpPr txBox="1"/>
          <p:nvPr/>
        </p:nvSpPr>
        <p:spPr>
          <a:xfrm>
            <a:off x="2758960" y="5677408"/>
            <a:ext cx="1423296" cy="369332"/>
          </a:xfrm>
          <a:prstGeom prst="rect">
            <a:avLst/>
          </a:prstGeom>
          <a:noFill/>
        </p:spPr>
        <p:txBody>
          <a:bodyPr wrap="square" rtlCol="0">
            <a:spAutoFit/>
          </a:bodyPr>
          <a:lstStyle/>
          <a:p>
            <a:r>
              <a:rPr lang="en-US" altLang="zh-CN"/>
              <a:t>Test set 1</a:t>
            </a:r>
            <a:endParaRPr lang="zh-CN" altLang="en-US"/>
          </a:p>
        </p:txBody>
      </p:sp>
      <p:sp>
        <p:nvSpPr>
          <p:cNvPr id="24" name="文本框 23">
            <a:extLst>
              <a:ext uri="{FF2B5EF4-FFF2-40B4-BE49-F238E27FC236}">
                <a16:creationId xmlns:a16="http://schemas.microsoft.com/office/drawing/2014/main" id="{92B21D59-F3C8-40FD-B523-9E696048DF68}"/>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
        <p:nvSpPr>
          <p:cNvPr id="8" name="矩形 7">
            <a:extLst>
              <a:ext uri="{FF2B5EF4-FFF2-40B4-BE49-F238E27FC236}">
                <a16:creationId xmlns:a16="http://schemas.microsoft.com/office/drawing/2014/main" id="{A8472635-FFD6-416C-96A5-4FA9A0ADAFBB}"/>
              </a:ext>
            </a:extLst>
          </p:cNvPr>
          <p:cNvSpPr/>
          <p:nvPr/>
        </p:nvSpPr>
        <p:spPr>
          <a:xfrm>
            <a:off x="7801025" y="4824712"/>
            <a:ext cx="425760" cy="573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6A71E482-13E7-448C-A63B-EF374FE65599}"/>
              </a:ext>
            </a:extLst>
          </p:cNvPr>
          <p:cNvSpPr/>
          <p:nvPr/>
        </p:nvSpPr>
        <p:spPr>
          <a:xfrm>
            <a:off x="9769320" y="1603432"/>
            <a:ext cx="425760" cy="573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44D090B-CD77-4BA1-9E13-362FD970B609}"/>
              </a:ext>
            </a:extLst>
          </p:cNvPr>
          <p:cNvSpPr/>
          <p:nvPr/>
        </p:nvSpPr>
        <p:spPr>
          <a:xfrm>
            <a:off x="2169674" y="4831191"/>
            <a:ext cx="425760" cy="57341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3266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2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32</a:t>
            </a:fld>
            <a:endParaRPr kumimoji="0" lang="en-US" sz="1200" b="0" i="0" u="none" strike="noStrike" cap="none" spc="0" normalizeH="0" baseline="0" noProof="0">
              <a:ln>
                <a:noFill/>
              </a:ln>
              <a:solidFill>
                <a:srgbClr val="898989"/>
              </a:solidFill>
              <a:effectLst/>
              <a:uLnTx/>
              <a:uFillTx/>
              <a:latin typeface="+mn-lt"/>
            </a:endParaRPr>
          </a:p>
        </p:txBody>
      </p:sp>
      <p:pic>
        <p:nvPicPr>
          <p:cNvPr id="12" name="图片 1307306624">
            <a:extLst>
              <a:ext uri="{FF2B5EF4-FFF2-40B4-BE49-F238E27FC236}">
                <a16:creationId xmlns:a16="http://schemas.microsoft.com/office/drawing/2014/main" id="{DB83F523-1F0C-4D74-9B02-C610927B312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4589" y="1370421"/>
            <a:ext cx="4121942" cy="4121942"/>
          </a:xfrm>
          <a:prstGeom prst="rect">
            <a:avLst/>
          </a:prstGeom>
          <a:noFill/>
          <a:ln>
            <a:noFill/>
          </a:ln>
        </p:spPr>
      </p:pic>
      <p:pic>
        <p:nvPicPr>
          <p:cNvPr id="14" name="图片 8" descr="A picture containing text, laser&#10;&#10;Description automatically generated">
            <a:extLst>
              <a:ext uri="{FF2B5EF4-FFF2-40B4-BE49-F238E27FC236}">
                <a16:creationId xmlns:a16="http://schemas.microsoft.com/office/drawing/2014/main" id="{602FC843-83D8-43E3-B0AB-4BE521A0544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85" y="1372781"/>
            <a:ext cx="4121942" cy="4121942"/>
          </a:xfrm>
          <a:prstGeom prst="rect">
            <a:avLst/>
          </a:prstGeom>
          <a:noFill/>
          <a:ln>
            <a:noFill/>
          </a:ln>
        </p:spPr>
      </p:pic>
      <p:sp>
        <p:nvSpPr>
          <p:cNvPr id="10" name="Title 1">
            <a:extLst>
              <a:ext uri="{FF2B5EF4-FFF2-40B4-BE49-F238E27FC236}">
                <a16:creationId xmlns:a16="http://schemas.microsoft.com/office/drawing/2014/main" id="{582CE44E-72DC-41FC-A3B2-EF0BEDF8FA44}"/>
              </a:ext>
            </a:extLst>
          </p:cNvPr>
          <p:cNvSpPr>
            <a:spLocks noGrp="1"/>
          </p:cNvSpPr>
          <p:nvPr>
            <p:ph type="title"/>
          </p:nvPr>
        </p:nvSpPr>
        <p:spPr>
          <a:xfrm>
            <a:off x="575400" y="0"/>
            <a:ext cx="11041200" cy="1398165"/>
          </a:xfrm>
        </p:spPr>
        <p:txBody>
          <a:bodyPr>
            <a:normAutofit/>
          </a:bodyPr>
          <a:lstStyle/>
          <a:p>
            <a:r>
              <a:rPr lang="nl-BE" sz="3200"/>
              <a:t>Discussion for Experiment 2</a:t>
            </a:r>
            <a:endParaRPr lang="nl-NL" sz="2400"/>
          </a:p>
        </p:txBody>
      </p:sp>
      <p:sp>
        <p:nvSpPr>
          <p:cNvPr id="2" name="文本框 1">
            <a:extLst>
              <a:ext uri="{FF2B5EF4-FFF2-40B4-BE49-F238E27FC236}">
                <a16:creationId xmlns:a16="http://schemas.microsoft.com/office/drawing/2014/main" id="{10D8C780-A8FE-4AF0-BA42-B36C2E1F61BE}"/>
              </a:ext>
            </a:extLst>
          </p:cNvPr>
          <p:cNvSpPr txBox="1"/>
          <p:nvPr/>
        </p:nvSpPr>
        <p:spPr>
          <a:xfrm>
            <a:off x="5145739" y="2038351"/>
            <a:ext cx="633507"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11" name="文本框 10">
            <a:extLst>
              <a:ext uri="{FF2B5EF4-FFF2-40B4-BE49-F238E27FC236}">
                <a16:creationId xmlns:a16="http://schemas.microsoft.com/office/drawing/2014/main" id="{547A0BBB-7BCD-4819-9413-9638958762D6}"/>
              </a:ext>
            </a:extLst>
          </p:cNvPr>
          <p:cNvSpPr txBox="1"/>
          <p:nvPr/>
        </p:nvSpPr>
        <p:spPr>
          <a:xfrm>
            <a:off x="5145739" y="2597944"/>
            <a:ext cx="633507"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15" name="文本框 14">
            <a:extLst>
              <a:ext uri="{FF2B5EF4-FFF2-40B4-BE49-F238E27FC236}">
                <a16:creationId xmlns:a16="http://schemas.microsoft.com/office/drawing/2014/main" id="{23C20BF6-8971-407D-9E88-FEB32619A060}"/>
              </a:ext>
            </a:extLst>
          </p:cNvPr>
          <p:cNvSpPr txBox="1"/>
          <p:nvPr/>
        </p:nvSpPr>
        <p:spPr>
          <a:xfrm>
            <a:off x="5145739" y="3200115"/>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16" name="文本框 15">
            <a:extLst>
              <a:ext uri="{FF2B5EF4-FFF2-40B4-BE49-F238E27FC236}">
                <a16:creationId xmlns:a16="http://schemas.microsoft.com/office/drawing/2014/main" id="{ECCDF129-F29E-438C-B339-A2603B194798}"/>
              </a:ext>
            </a:extLst>
          </p:cNvPr>
          <p:cNvSpPr txBox="1"/>
          <p:nvPr/>
        </p:nvSpPr>
        <p:spPr>
          <a:xfrm>
            <a:off x="5145739" y="3802286"/>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7" name="文本框 16">
            <a:extLst>
              <a:ext uri="{FF2B5EF4-FFF2-40B4-BE49-F238E27FC236}">
                <a16:creationId xmlns:a16="http://schemas.microsoft.com/office/drawing/2014/main" id="{8F8A8AA1-82D4-4437-9B4E-635962CB858B}"/>
              </a:ext>
            </a:extLst>
          </p:cNvPr>
          <p:cNvSpPr txBox="1"/>
          <p:nvPr/>
        </p:nvSpPr>
        <p:spPr>
          <a:xfrm>
            <a:off x="514573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18" name="文本框 17">
            <a:extLst>
              <a:ext uri="{FF2B5EF4-FFF2-40B4-BE49-F238E27FC236}">
                <a16:creationId xmlns:a16="http://schemas.microsoft.com/office/drawing/2014/main" id="{078C52AE-36C2-447F-A8C6-61C9C8D8238A}"/>
              </a:ext>
            </a:extLst>
          </p:cNvPr>
          <p:cNvSpPr txBox="1"/>
          <p:nvPr/>
        </p:nvSpPr>
        <p:spPr>
          <a:xfrm>
            <a:off x="11234119" y="2038351"/>
            <a:ext cx="633507"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19" name="文本框 18">
            <a:extLst>
              <a:ext uri="{FF2B5EF4-FFF2-40B4-BE49-F238E27FC236}">
                <a16:creationId xmlns:a16="http://schemas.microsoft.com/office/drawing/2014/main" id="{299E5A49-D5CC-4F94-9ECC-D77FBD9CBE1D}"/>
              </a:ext>
            </a:extLst>
          </p:cNvPr>
          <p:cNvSpPr txBox="1"/>
          <p:nvPr/>
        </p:nvSpPr>
        <p:spPr>
          <a:xfrm>
            <a:off x="11234119" y="2597944"/>
            <a:ext cx="633507"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20" name="文本框 19">
            <a:extLst>
              <a:ext uri="{FF2B5EF4-FFF2-40B4-BE49-F238E27FC236}">
                <a16:creationId xmlns:a16="http://schemas.microsoft.com/office/drawing/2014/main" id="{1FAD03C9-BDD6-487E-8002-E9643707A29C}"/>
              </a:ext>
            </a:extLst>
          </p:cNvPr>
          <p:cNvSpPr txBox="1"/>
          <p:nvPr/>
        </p:nvSpPr>
        <p:spPr>
          <a:xfrm>
            <a:off x="11234119" y="3200115"/>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1" name="文本框 20">
            <a:extLst>
              <a:ext uri="{FF2B5EF4-FFF2-40B4-BE49-F238E27FC236}">
                <a16:creationId xmlns:a16="http://schemas.microsoft.com/office/drawing/2014/main" id="{1764D9C4-5399-4A45-9BAA-A0AE7AA2FC7F}"/>
              </a:ext>
            </a:extLst>
          </p:cNvPr>
          <p:cNvSpPr txBox="1"/>
          <p:nvPr/>
        </p:nvSpPr>
        <p:spPr>
          <a:xfrm>
            <a:off x="11234119" y="3802286"/>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2" name="文本框 21">
            <a:extLst>
              <a:ext uri="{FF2B5EF4-FFF2-40B4-BE49-F238E27FC236}">
                <a16:creationId xmlns:a16="http://schemas.microsoft.com/office/drawing/2014/main" id="{5153C9A3-B987-42AF-882C-FA55ABECEDDE}"/>
              </a:ext>
            </a:extLst>
          </p:cNvPr>
          <p:cNvSpPr txBox="1"/>
          <p:nvPr/>
        </p:nvSpPr>
        <p:spPr>
          <a:xfrm>
            <a:off x="1123411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29" name="文本框 4">
            <a:extLst>
              <a:ext uri="{FF2B5EF4-FFF2-40B4-BE49-F238E27FC236}">
                <a16:creationId xmlns:a16="http://schemas.microsoft.com/office/drawing/2014/main" id="{2BD190AC-F2C4-4958-8893-93D6F921F616}"/>
              </a:ext>
            </a:extLst>
          </p:cNvPr>
          <p:cNvSpPr txBox="1"/>
          <p:nvPr/>
        </p:nvSpPr>
        <p:spPr>
          <a:xfrm>
            <a:off x="2758959" y="5677408"/>
            <a:ext cx="1172179" cy="369332"/>
          </a:xfrm>
          <a:prstGeom prst="rect">
            <a:avLst/>
          </a:prstGeom>
          <a:noFill/>
        </p:spPr>
        <p:txBody>
          <a:bodyPr wrap="square" rtlCol="0">
            <a:spAutoFit/>
          </a:bodyPr>
          <a:lstStyle/>
          <a:p>
            <a:r>
              <a:rPr lang="en-US" altLang="zh-CN"/>
              <a:t>Test set 1</a:t>
            </a:r>
            <a:endParaRPr lang="zh-CN" altLang="en-US"/>
          </a:p>
        </p:txBody>
      </p:sp>
      <p:sp>
        <p:nvSpPr>
          <p:cNvPr id="30" name="文本框 23">
            <a:extLst>
              <a:ext uri="{FF2B5EF4-FFF2-40B4-BE49-F238E27FC236}">
                <a16:creationId xmlns:a16="http://schemas.microsoft.com/office/drawing/2014/main" id="{0760C516-BBB9-4635-AEC2-34900A870990}"/>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
        <p:nvSpPr>
          <p:cNvPr id="23" name="文本框 24">
            <a:extLst>
              <a:ext uri="{FF2B5EF4-FFF2-40B4-BE49-F238E27FC236}">
                <a16:creationId xmlns:a16="http://schemas.microsoft.com/office/drawing/2014/main" id="{127C9347-BB52-4A4B-B545-D4F1D6F86BA3}"/>
              </a:ext>
            </a:extLst>
          </p:cNvPr>
          <p:cNvSpPr txBox="1"/>
          <p:nvPr/>
        </p:nvSpPr>
        <p:spPr>
          <a:xfrm>
            <a:off x="9920671" y="1707775"/>
            <a:ext cx="774875"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24" name="文本框 25">
            <a:extLst>
              <a:ext uri="{FF2B5EF4-FFF2-40B4-BE49-F238E27FC236}">
                <a16:creationId xmlns:a16="http://schemas.microsoft.com/office/drawing/2014/main" id="{7762ECD0-E56F-479F-AE24-D121132379F0}"/>
              </a:ext>
            </a:extLst>
          </p:cNvPr>
          <p:cNvSpPr txBox="1"/>
          <p:nvPr/>
        </p:nvSpPr>
        <p:spPr>
          <a:xfrm>
            <a:off x="9920671" y="2470568"/>
            <a:ext cx="774875"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25" name="文本框 26">
            <a:extLst>
              <a:ext uri="{FF2B5EF4-FFF2-40B4-BE49-F238E27FC236}">
                <a16:creationId xmlns:a16="http://schemas.microsoft.com/office/drawing/2014/main" id="{B1765E53-4E2E-48BB-95AE-F41FB1241C5E}"/>
              </a:ext>
            </a:extLst>
          </p:cNvPr>
          <p:cNvSpPr txBox="1"/>
          <p:nvPr/>
        </p:nvSpPr>
        <p:spPr>
          <a:xfrm>
            <a:off x="9920671" y="3318942"/>
            <a:ext cx="774875"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6" name="文本框 27">
            <a:extLst>
              <a:ext uri="{FF2B5EF4-FFF2-40B4-BE49-F238E27FC236}">
                <a16:creationId xmlns:a16="http://schemas.microsoft.com/office/drawing/2014/main" id="{B3D6BA25-B3DD-4231-A078-987929380E23}"/>
              </a:ext>
            </a:extLst>
          </p:cNvPr>
          <p:cNvSpPr txBox="1"/>
          <p:nvPr/>
        </p:nvSpPr>
        <p:spPr>
          <a:xfrm>
            <a:off x="9916798" y="4142652"/>
            <a:ext cx="774875"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7" name="文本框 28">
            <a:extLst>
              <a:ext uri="{FF2B5EF4-FFF2-40B4-BE49-F238E27FC236}">
                <a16:creationId xmlns:a16="http://schemas.microsoft.com/office/drawing/2014/main" id="{F9877933-69C3-48DE-927C-A5C02B4760C6}"/>
              </a:ext>
            </a:extLst>
          </p:cNvPr>
          <p:cNvSpPr txBox="1"/>
          <p:nvPr/>
        </p:nvSpPr>
        <p:spPr>
          <a:xfrm>
            <a:off x="9916798" y="4966362"/>
            <a:ext cx="774875"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28" name="文本框 24">
            <a:extLst>
              <a:ext uri="{FF2B5EF4-FFF2-40B4-BE49-F238E27FC236}">
                <a16:creationId xmlns:a16="http://schemas.microsoft.com/office/drawing/2014/main" id="{12E22128-1608-46D2-8D8C-BF7DA62316D6}"/>
              </a:ext>
            </a:extLst>
          </p:cNvPr>
          <p:cNvSpPr txBox="1"/>
          <p:nvPr/>
        </p:nvSpPr>
        <p:spPr>
          <a:xfrm>
            <a:off x="4066645" y="1677471"/>
            <a:ext cx="774875"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36" name="文本框 25">
            <a:extLst>
              <a:ext uri="{FF2B5EF4-FFF2-40B4-BE49-F238E27FC236}">
                <a16:creationId xmlns:a16="http://schemas.microsoft.com/office/drawing/2014/main" id="{898D3B16-72A8-4D5A-A7CD-9E155D3E0669}"/>
              </a:ext>
            </a:extLst>
          </p:cNvPr>
          <p:cNvSpPr txBox="1"/>
          <p:nvPr/>
        </p:nvSpPr>
        <p:spPr>
          <a:xfrm>
            <a:off x="4066645" y="2440264"/>
            <a:ext cx="774875"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37" name="文本框 26">
            <a:extLst>
              <a:ext uri="{FF2B5EF4-FFF2-40B4-BE49-F238E27FC236}">
                <a16:creationId xmlns:a16="http://schemas.microsoft.com/office/drawing/2014/main" id="{00B6FE25-481A-4DEE-B779-199A29A33D4D}"/>
              </a:ext>
            </a:extLst>
          </p:cNvPr>
          <p:cNvSpPr txBox="1"/>
          <p:nvPr/>
        </p:nvSpPr>
        <p:spPr>
          <a:xfrm>
            <a:off x="4066645" y="3288638"/>
            <a:ext cx="774875"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38" name="文本框 27">
            <a:extLst>
              <a:ext uri="{FF2B5EF4-FFF2-40B4-BE49-F238E27FC236}">
                <a16:creationId xmlns:a16="http://schemas.microsoft.com/office/drawing/2014/main" id="{0A5DAB4C-3B9C-4AF2-9304-0EE988036B84}"/>
              </a:ext>
            </a:extLst>
          </p:cNvPr>
          <p:cNvSpPr txBox="1"/>
          <p:nvPr/>
        </p:nvSpPr>
        <p:spPr>
          <a:xfrm>
            <a:off x="4062772" y="4112348"/>
            <a:ext cx="774875"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39" name="文本框 28">
            <a:extLst>
              <a:ext uri="{FF2B5EF4-FFF2-40B4-BE49-F238E27FC236}">
                <a16:creationId xmlns:a16="http://schemas.microsoft.com/office/drawing/2014/main" id="{B5BE78E3-EF21-42F3-BDBE-4E0E4AE9A734}"/>
              </a:ext>
            </a:extLst>
          </p:cNvPr>
          <p:cNvSpPr txBox="1"/>
          <p:nvPr/>
        </p:nvSpPr>
        <p:spPr>
          <a:xfrm>
            <a:off x="4062772" y="4936058"/>
            <a:ext cx="774875"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Tree>
    <p:extLst>
      <p:ext uri="{BB962C8B-B14F-4D97-AF65-F5344CB8AC3E}">
        <p14:creationId xmlns:p14="http://schemas.microsoft.com/office/powerpoint/2010/main" val="2556314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33</a:t>
            </a:fld>
            <a:endParaRPr kumimoji="0" lang="en-US" sz="1200" b="0" i="0" u="none" strike="noStrike" cap="none" spc="0" normalizeH="0" baseline="0" noProof="0">
              <a:ln>
                <a:noFill/>
              </a:ln>
              <a:solidFill>
                <a:srgbClr val="898989"/>
              </a:solidFill>
              <a:effectLst/>
              <a:uLnTx/>
              <a:uFillTx/>
              <a:latin typeface="+mn-lt"/>
            </a:endParaRPr>
          </a:p>
        </p:txBody>
      </p:sp>
      <p:sp>
        <p:nvSpPr>
          <p:cNvPr id="10" name="Title 1">
            <a:extLst>
              <a:ext uri="{FF2B5EF4-FFF2-40B4-BE49-F238E27FC236}">
                <a16:creationId xmlns:a16="http://schemas.microsoft.com/office/drawing/2014/main" id="{37A803F1-0C5D-45B0-A301-99188F1D6F95}"/>
              </a:ext>
            </a:extLst>
          </p:cNvPr>
          <p:cNvSpPr txBox="1">
            <a:spLocks/>
          </p:cNvSpPr>
          <p:nvPr/>
        </p:nvSpPr>
        <p:spPr>
          <a:xfrm>
            <a:off x="576000" y="301681"/>
            <a:ext cx="11041200" cy="850464"/>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nl-BE" sz="3200"/>
              <a:t>Two method to </a:t>
            </a:r>
            <a:r>
              <a:rPr lang="en-US" altLang="zh-CN" sz="3200"/>
              <a:t>improve epiphysis segmentation</a:t>
            </a:r>
            <a:endParaRPr lang="nl-NL" sz="3200"/>
          </a:p>
        </p:txBody>
      </p:sp>
      <p:sp>
        <p:nvSpPr>
          <p:cNvPr id="5" name="文本框 4">
            <a:extLst>
              <a:ext uri="{FF2B5EF4-FFF2-40B4-BE49-F238E27FC236}">
                <a16:creationId xmlns:a16="http://schemas.microsoft.com/office/drawing/2014/main" id="{F90EAF08-64DF-4EA1-9EB0-EC1E1FA4AEFC}"/>
              </a:ext>
            </a:extLst>
          </p:cNvPr>
          <p:cNvSpPr txBox="1"/>
          <p:nvPr/>
        </p:nvSpPr>
        <p:spPr>
          <a:xfrm>
            <a:off x="1175203" y="5148612"/>
            <a:ext cx="5084445" cy="1015663"/>
          </a:xfrm>
          <a:prstGeom prst="rect">
            <a:avLst/>
          </a:prstGeom>
          <a:noFill/>
        </p:spPr>
        <p:txBody>
          <a:bodyPr wrap="square" rtlCol="0">
            <a:spAutoFit/>
          </a:bodyPr>
          <a:lstStyle/>
          <a:p>
            <a:pPr marL="457200" indent="-457200">
              <a:buFont typeface="Arial" panose="020B0604020202020204" pitchFamily="34" charset="0"/>
              <a:buChar char="•"/>
            </a:pPr>
            <a:r>
              <a:rPr lang="en-US" altLang="zh-CN" sz="3000"/>
              <a:t>Information combination</a:t>
            </a:r>
          </a:p>
          <a:p>
            <a:endParaRPr lang="zh-CN" altLang="en-US" sz="3000"/>
          </a:p>
        </p:txBody>
      </p:sp>
      <p:sp>
        <p:nvSpPr>
          <p:cNvPr id="6" name="文本框 5">
            <a:extLst>
              <a:ext uri="{FF2B5EF4-FFF2-40B4-BE49-F238E27FC236}">
                <a16:creationId xmlns:a16="http://schemas.microsoft.com/office/drawing/2014/main" id="{D52AA948-CB58-46CD-93EE-5F8ECB2FF60B}"/>
              </a:ext>
            </a:extLst>
          </p:cNvPr>
          <p:cNvSpPr txBox="1"/>
          <p:nvPr/>
        </p:nvSpPr>
        <p:spPr>
          <a:xfrm>
            <a:off x="7045621" y="5165044"/>
            <a:ext cx="4410075" cy="553998"/>
          </a:xfrm>
          <a:prstGeom prst="rect">
            <a:avLst/>
          </a:prstGeom>
          <a:noFill/>
        </p:spPr>
        <p:txBody>
          <a:bodyPr wrap="square" rtlCol="0">
            <a:spAutoFit/>
          </a:bodyPr>
          <a:lstStyle/>
          <a:p>
            <a:pPr marL="457200" indent="-457200">
              <a:buFont typeface="Arial" panose="020B0604020202020204" pitchFamily="34" charset="0"/>
              <a:buChar char="•"/>
            </a:pPr>
            <a:r>
              <a:rPr lang="en-US" altLang="zh-CN" sz="3000"/>
              <a:t>Data augmentation</a:t>
            </a:r>
            <a:endParaRPr lang="zh-CN" altLang="en-US" sz="3000"/>
          </a:p>
        </p:txBody>
      </p:sp>
      <p:pic>
        <p:nvPicPr>
          <p:cNvPr id="11" name="图片 10">
            <a:extLst>
              <a:ext uri="{FF2B5EF4-FFF2-40B4-BE49-F238E27FC236}">
                <a16:creationId xmlns:a16="http://schemas.microsoft.com/office/drawing/2014/main" id="{AE5D81ED-1A33-484D-90A9-44D120A562A2}"/>
              </a:ext>
            </a:extLst>
          </p:cNvPr>
          <p:cNvPicPr>
            <a:picLocks noChangeAspect="1"/>
          </p:cNvPicPr>
          <p:nvPr/>
        </p:nvPicPr>
        <p:blipFill>
          <a:blip r:embed="rId3"/>
          <a:stretch>
            <a:fillRect/>
          </a:stretch>
        </p:blipFill>
        <p:spPr>
          <a:xfrm>
            <a:off x="1577574" y="1475112"/>
            <a:ext cx="2417446" cy="3215204"/>
          </a:xfrm>
          <a:prstGeom prst="rect">
            <a:avLst/>
          </a:prstGeom>
        </p:spPr>
      </p:pic>
      <p:pic>
        <p:nvPicPr>
          <p:cNvPr id="13" name="图片 12">
            <a:extLst>
              <a:ext uri="{FF2B5EF4-FFF2-40B4-BE49-F238E27FC236}">
                <a16:creationId xmlns:a16="http://schemas.microsoft.com/office/drawing/2014/main" id="{39ECB97E-4C09-4AB6-8217-BC9C0F4214D4}"/>
              </a:ext>
            </a:extLst>
          </p:cNvPr>
          <p:cNvPicPr>
            <a:picLocks noChangeAspect="1"/>
          </p:cNvPicPr>
          <p:nvPr/>
        </p:nvPicPr>
        <p:blipFill>
          <a:blip r:embed="rId4"/>
          <a:stretch>
            <a:fillRect/>
          </a:stretch>
        </p:blipFill>
        <p:spPr>
          <a:xfrm>
            <a:off x="4816094" y="1467054"/>
            <a:ext cx="2417446" cy="3223262"/>
          </a:xfrm>
          <a:prstGeom prst="rect">
            <a:avLst/>
          </a:prstGeom>
        </p:spPr>
      </p:pic>
      <p:pic>
        <p:nvPicPr>
          <p:cNvPr id="15" name="图片 14">
            <a:extLst>
              <a:ext uri="{FF2B5EF4-FFF2-40B4-BE49-F238E27FC236}">
                <a16:creationId xmlns:a16="http://schemas.microsoft.com/office/drawing/2014/main" id="{272CB587-B932-4E1D-A187-EC4790CF8BA6}"/>
              </a:ext>
            </a:extLst>
          </p:cNvPr>
          <p:cNvPicPr>
            <a:picLocks noChangeAspect="1"/>
          </p:cNvPicPr>
          <p:nvPr/>
        </p:nvPicPr>
        <p:blipFill>
          <a:blip r:embed="rId5"/>
          <a:stretch>
            <a:fillRect/>
          </a:stretch>
        </p:blipFill>
        <p:spPr>
          <a:xfrm>
            <a:off x="8054614" y="1458997"/>
            <a:ext cx="2417446" cy="3231319"/>
          </a:xfrm>
          <a:prstGeom prst="rect">
            <a:avLst/>
          </a:prstGeom>
        </p:spPr>
      </p:pic>
    </p:spTree>
    <p:extLst>
      <p:ext uri="{BB962C8B-B14F-4D97-AF65-F5344CB8AC3E}">
        <p14:creationId xmlns:p14="http://schemas.microsoft.com/office/powerpoint/2010/main" val="1588236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1AA7ACB-F559-4CD6-9479-0EAC96903E90}"/>
              </a:ext>
            </a:extLst>
          </p:cNvPr>
          <p:cNvSpPr>
            <a:spLocks noGrp="1"/>
          </p:cNvSpPr>
          <p:nvPr>
            <p:ph idx="1"/>
          </p:nvPr>
        </p:nvSpPr>
        <p:spPr>
          <a:xfrm>
            <a:off x="609698" y="1253230"/>
            <a:ext cx="5486302" cy="4464000"/>
          </a:xfrm>
        </p:spPr>
        <p:txBody>
          <a:bodyPr>
            <a:normAutofit/>
          </a:bodyPr>
          <a:lstStyle/>
          <a:p>
            <a:pPr marL="0" indent="0">
              <a:buNone/>
            </a:pPr>
            <a:r>
              <a:rPr lang="en-US" altLang="zh-CN" dirty="0"/>
              <a:t>3D network (</a:t>
            </a:r>
            <a:r>
              <a:rPr lang="en-US" altLang="zh-CN"/>
              <a:t>3D </a:t>
            </a:r>
            <a:r>
              <a:rPr lang="en-US" altLang="zh-CN" err="1"/>
              <a:t>Unet</a:t>
            </a:r>
            <a:r>
              <a:rPr lang="en-US" altLang="zh-CN" dirty="0"/>
              <a:t>)</a:t>
            </a:r>
          </a:p>
          <a:p>
            <a:pPr marL="0" indent="0">
              <a:buNone/>
            </a:pPr>
            <a:r>
              <a:rPr lang="en-US" altLang="zh-CN" sz="1800" dirty="0"/>
              <a:t>(Regardless of computing and VRAM) </a:t>
            </a:r>
          </a:p>
          <a:p>
            <a:r>
              <a:rPr lang="en-US" altLang="zh-CN" dirty="0"/>
              <a:t>Combine the information between image slices</a:t>
            </a:r>
          </a:p>
          <a:p>
            <a:r>
              <a:rPr lang="en-US" altLang="zh-CN" dirty="0"/>
              <a:t>Ensure the continuity</a:t>
            </a:r>
          </a:p>
          <a:p>
            <a:r>
              <a:rPr lang="en-US" altLang="zh-CN" dirty="0"/>
              <a:t>Better than 2D network</a:t>
            </a:r>
          </a:p>
        </p:txBody>
      </p:sp>
      <p:sp>
        <p:nvSpPr>
          <p:cNvPr id="4" name="灯片编号占位符 3">
            <a:extLst>
              <a:ext uri="{FF2B5EF4-FFF2-40B4-BE49-F238E27FC236}">
                <a16:creationId xmlns:a16="http://schemas.microsoft.com/office/drawing/2014/main" id="{799E7C11-2AFC-4138-86C1-9AF10A177718}"/>
              </a:ext>
            </a:extLst>
          </p:cNvPr>
          <p:cNvSpPr>
            <a:spLocks noGrp="1"/>
          </p:cNvSpPr>
          <p:nvPr>
            <p:ph type="sldNum" sz="quarter" idx="12"/>
          </p:nvPr>
        </p:nvSpPr>
        <p:spPr/>
        <p:txBody>
          <a:bodyPr/>
          <a:lstStyle/>
          <a:p>
            <a:fld id="{0A297500-7527-634B-90F4-69D0994C32B4}" type="slidenum">
              <a:rPr lang="nl-NL" smtClean="0"/>
              <a:t>34</a:t>
            </a:fld>
            <a:endParaRPr lang="nl-NL"/>
          </a:p>
        </p:txBody>
      </p:sp>
      <p:sp>
        <p:nvSpPr>
          <p:cNvPr id="5" name="标题 4">
            <a:extLst>
              <a:ext uri="{FF2B5EF4-FFF2-40B4-BE49-F238E27FC236}">
                <a16:creationId xmlns:a16="http://schemas.microsoft.com/office/drawing/2014/main" id="{2F2E260B-AA9D-44B7-B678-582BA1CE8CFB}"/>
              </a:ext>
            </a:extLst>
          </p:cNvPr>
          <p:cNvSpPr>
            <a:spLocks noGrp="1"/>
          </p:cNvSpPr>
          <p:nvPr>
            <p:ph type="title"/>
          </p:nvPr>
        </p:nvSpPr>
        <p:spPr/>
        <p:txBody>
          <a:bodyPr/>
          <a:lstStyle/>
          <a:p>
            <a:r>
              <a:rPr lang="en-US" altLang="zh-CN"/>
              <a:t>3D Network to 2.5D Network</a:t>
            </a:r>
            <a:endParaRPr lang="zh-CN" altLang="en-US"/>
          </a:p>
        </p:txBody>
      </p:sp>
      <p:sp>
        <p:nvSpPr>
          <p:cNvPr id="13" name="内容占位符 1">
            <a:extLst>
              <a:ext uri="{FF2B5EF4-FFF2-40B4-BE49-F238E27FC236}">
                <a16:creationId xmlns:a16="http://schemas.microsoft.com/office/drawing/2014/main" id="{9CF4FC7D-13BC-4B69-9A23-D32F909E22A3}"/>
              </a:ext>
            </a:extLst>
          </p:cNvPr>
          <p:cNvSpPr txBox="1">
            <a:spLocks/>
          </p:cNvSpPr>
          <p:nvPr/>
        </p:nvSpPr>
        <p:spPr>
          <a:xfrm>
            <a:off x="5912485" y="1253230"/>
            <a:ext cx="5898515" cy="44640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Font typeface="Arial"/>
              <a:buChar char="•"/>
              <a:defRPr sz="2400" kern="1200" baseline="0">
                <a:solidFill>
                  <a:schemeClr val="tx1"/>
                </a:solidFill>
                <a:latin typeface="Arial" charset="0"/>
                <a:ea typeface="+mn-ea"/>
                <a:cs typeface="+mn-cs"/>
              </a:defRPr>
            </a:lvl1pPr>
            <a:lvl2pPr marL="685800" indent="-228600" algn="l" defTabSz="914400" rtl="0" eaLnBrk="1" latinLnBrk="0" hangingPunct="1">
              <a:lnSpc>
                <a:spcPct val="100000"/>
              </a:lnSpc>
              <a:spcBef>
                <a:spcPts val="500"/>
              </a:spcBef>
              <a:buFont typeface="Arial"/>
              <a:buChar char="•"/>
              <a:defRPr sz="2400" kern="1200" baseline="0">
                <a:solidFill>
                  <a:schemeClr val="tx1"/>
                </a:solidFill>
                <a:latin typeface="Arial" charset="0"/>
                <a:ea typeface="+mn-ea"/>
                <a:cs typeface="+mn-cs"/>
              </a:defRPr>
            </a:lvl2pPr>
            <a:lvl3pPr marL="1143000" indent="-228600" algn="l" defTabSz="914400" rtl="0" eaLnBrk="1" latinLnBrk="0" hangingPunct="1">
              <a:lnSpc>
                <a:spcPct val="100000"/>
              </a:lnSpc>
              <a:spcBef>
                <a:spcPts val="500"/>
              </a:spcBef>
              <a:buFont typeface="Arial"/>
              <a:buChar char="•"/>
              <a:defRPr sz="2000" kern="1200" baseline="0">
                <a:solidFill>
                  <a:schemeClr val="tx1"/>
                </a:solidFill>
                <a:latin typeface="Arial" charset="0"/>
                <a:ea typeface="+mn-ea"/>
                <a:cs typeface="+mn-cs"/>
              </a:defRPr>
            </a:lvl3pPr>
            <a:lvl4pPr marL="16002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4pPr>
            <a:lvl5pPr marL="2057400" indent="-228600" algn="l" defTabSz="914400" rtl="0" eaLnBrk="1" latinLnBrk="0" hangingPunct="1">
              <a:lnSpc>
                <a:spcPct val="100000"/>
              </a:lnSpc>
              <a:spcBef>
                <a:spcPts val="500"/>
              </a:spcBef>
              <a:buFont typeface="Arial"/>
              <a:buChar char="•"/>
              <a:defRPr sz="1800" kern="1200" baseline="0">
                <a:solidFill>
                  <a:schemeClr val="tx1"/>
                </a:solidFill>
                <a:latin typeface="Arial"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altLang="zh-CN" sz="2400" dirty="0">
                <a:latin typeface="Arial" panose="020B0604020202020204" pitchFamily="34" charset="0"/>
                <a:cs typeface="Arial" panose="020B0604020202020204" pitchFamily="34" charset="0"/>
              </a:rPr>
              <a:t>Drawbacks for fibula segmentation</a:t>
            </a:r>
          </a:p>
          <a:p>
            <a:pPr marL="342900" indent="-342900">
              <a:buFont typeface="Arial" panose="020B0604020202020204" pitchFamily="34" charset="0"/>
              <a:buChar char="•"/>
            </a:pPr>
            <a:r>
              <a:rPr lang="en-US" altLang="zh-CN" sz="2400" b="1" dirty="0">
                <a:latin typeface="Arial" panose="020B0604020202020204" pitchFamily="34" charset="0"/>
                <a:cs typeface="Arial" panose="020B0604020202020204" pitchFamily="34" charset="0"/>
              </a:rPr>
              <a:t>limitation of the VRAM </a:t>
            </a:r>
            <a:r>
              <a:rPr lang="en-US" altLang="zh-CN" sz="2400" dirty="0">
                <a:latin typeface="Arial" panose="020B0604020202020204" pitchFamily="34" charset="0"/>
                <a:cs typeface="Arial" panose="020B0604020202020204" pitchFamily="34" charset="0"/>
              </a:rPr>
              <a:t>(800x384x384)</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Cannot take the entire 3D metric as input</a:t>
            </a:r>
          </a:p>
          <a:p>
            <a:pPr marL="342900" indent="-342900">
              <a:buFont typeface="Arial" panose="020B0604020202020204" pitchFamily="34" charset="0"/>
              <a:buChar char="•"/>
            </a:pPr>
            <a:r>
              <a:rPr lang="en-US" altLang="zh-CN" sz="2400" dirty="0">
                <a:latin typeface="Arial" panose="020B0604020202020204" pitchFamily="34" charset="0"/>
                <a:cs typeface="Arial" panose="020B0604020202020204" pitchFamily="34" charset="0"/>
              </a:rPr>
              <a:t>Crop to </a:t>
            </a:r>
            <a:r>
              <a:rPr lang="en-US" altLang="zh-CN" sz="2400" b="1" dirty="0">
                <a:latin typeface="Arial" panose="020B0604020202020204" pitchFamily="34" charset="0"/>
                <a:cs typeface="Arial" panose="020B0604020202020204" pitchFamily="34" charset="0"/>
              </a:rPr>
              <a:t>a series of 3D patches</a:t>
            </a:r>
          </a:p>
          <a:p>
            <a:pPr marL="342900" indent="-342900">
              <a:buFont typeface="Arial" panose="020B0604020202020204" pitchFamily="34" charset="0"/>
              <a:buChar char="•"/>
            </a:pPr>
            <a:r>
              <a:rPr lang="en-US" altLang="zh-CN" dirty="0">
                <a:latin typeface="Arial" panose="020B0604020202020204" pitchFamily="34" charset="0"/>
                <a:cs typeface="Arial" panose="020B0604020202020204" pitchFamily="34" charset="0"/>
              </a:rPr>
              <a:t>Network is difficult to learning the </a:t>
            </a:r>
            <a:r>
              <a:rPr lang="en-US" altLang="zh-CN" b="1" dirty="0">
                <a:latin typeface="Arial" panose="020B0604020202020204" pitchFamily="34" charset="0"/>
                <a:cs typeface="Arial" panose="020B0604020202020204" pitchFamily="34" charset="0"/>
              </a:rPr>
              <a:t>overall structure</a:t>
            </a:r>
            <a:endParaRPr lang="en-US" altLang="zh-CN" sz="2400" b="1" dirty="0">
              <a:latin typeface="Arial" panose="020B0604020202020204" pitchFamily="34" charset="0"/>
              <a:cs typeface="Arial" panose="020B0604020202020204" pitchFamily="34" charset="0"/>
            </a:endParaRPr>
          </a:p>
        </p:txBody>
      </p:sp>
      <p:sp>
        <p:nvSpPr>
          <p:cNvPr id="14" name="矩形: 圆角 13">
            <a:extLst>
              <a:ext uri="{FF2B5EF4-FFF2-40B4-BE49-F238E27FC236}">
                <a16:creationId xmlns:a16="http://schemas.microsoft.com/office/drawing/2014/main" id="{93774CCC-FFBB-4337-A0E3-D5D8326EE057}"/>
              </a:ext>
            </a:extLst>
          </p:cNvPr>
          <p:cNvSpPr/>
          <p:nvPr/>
        </p:nvSpPr>
        <p:spPr>
          <a:xfrm>
            <a:off x="2343681" y="4691744"/>
            <a:ext cx="7137607" cy="133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en-US" altLang="zh-CN" sz="2800"/>
              <a:t>Multi-planar combination (2.5D Network)</a:t>
            </a:r>
            <a:endParaRPr lang="zh-CN" altLang="en-US" sz="2800"/>
          </a:p>
        </p:txBody>
      </p:sp>
    </p:spTree>
    <p:extLst>
      <p:ext uri="{BB962C8B-B14F-4D97-AF65-F5344CB8AC3E}">
        <p14:creationId xmlns:p14="http://schemas.microsoft.com/office/powerpoint/2010/main" val="203067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35</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solidFill>
                  <a:srgbClr val="FF0000"/>
                </a:solidFill>
              </a:rPr>
              <a:t>Methodology &amp; Experiments</a:t>
            </a:r>
          </a:p>
          <a:p>
            <a:pPr marL="914400" lvl="1" indent="-457200">
              <a:buFont typeface="+mj-lt"/>
              <a:buAutoNum type="alphaLcPeriod"/>
            </a:pPr>
            <a:r>
              <a:rPr lang="en-US" altLang="zh-CN"/>
              <a:t>Evaluation criterion</a:t>
            </a:r>
          </a:p>
          <a:p>
            <a:pPr marL="914400" lvl="1" indent="-457200">
              <a:buFont typeface="+mj-lt"/>
              <a:buAutoNum type="alphaLcPeriod"/>
            </a:pPr>
            <a:r>
              <a:rPr lang="en-US" altLang="zh-CN"/>
              <a:t>Single-planar segmentation model</a:t>
            </a:r>
          </a:p>
          <a:p>
            <a:pPr marL="914400" lvl="1" indent="-457200">
              <a:buFont typeface="+mj-lt"/>
              <a:buAutoNum type="alphaLcPeriod"/>
            </a:pPr>
            <a:r>
              <a:rPr lang="en-US" altLang="zh-CN">
                <a:solidFill>
                  <a:srgbClr val="FF0000"/>
                </a:solidFill>
              </a:rPr>
              <a:t>Multi-planar segmentation model</a:t>
            </a:r>
          </a:p>
          <a:p>
            <a:pPr marL="914400" lvl="1" indent="-457200">
              <a:buFont typeface="+mj-lt"/>
              <a:buAutoNum type="alphaLcPeriod"/>
            </a:pPr>
            <a:r>
              <a:rPr lang="en-US" altLang="zh-CN"/>
              <a:t>Multi-planar segmentation model with data augmentation </a:t>
            </a:r>
          </a:p>
          <a:p>
            <a:pPr marL="457200" indent="-457200">
              <a:buAutoNum type="arabicPeriod"/>
            </a:pPr>
            <a:r>
              <a:rPr lang="en-US" altLang="zh-CN"/>
              <a:t>Conclusion</a:t>
            </a:r>
          </a:p>
        </p:txBody>
      </p:sp>
    </p:spTree>
    <p:extLst>
      <p:ext uri="{BB962C8B-B14F-4D97-AF65-F5344CB8AC3E}">
        <p14:creationId xmlns:p14="http://schemas.microsoft.com/office/powerpoint/2010/main" val="843460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222768"/>
            <a:ext cx="11041200" cy="850464"/>
          </a:xfrm>
        </p:spPr>
        <p:txBody>
          <a:bodyPr>
            <a:normAutofit/>
          </a:bodyPr>
          <a:lstStyle/>
          <a:p>
            <a:r>
              <a:rPr lang="nl-NL" sz="3200" dirty="0"/>
              <a:t>Multi-planar segmentation model</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21" name="矩形 220">
            <a:extLst>
              <a:ext uri="{FF2B5EF4-FFF2-40B4-BE49-F238E27FC236}">
                <a16:creationId xmlns:a16="http://schemas.microsoft.com/office/drawing/2014/main" id="{6D0236BD-19C2-408C-AE62-7D350DBC080B}"/>
              </a:ext>
            </a:extLst>
          </p:cNvPr>
          <p:cNvSpPr/>
          <p:nvPr/>
        </p:nvSpPr>
        <p:spPr>
          <a:xfrm>
            <a:off x="2663066" y="2813594"/>
            <a:ext cx="613123" cy="1140038"/>
          </a:xfrm>
          <a:prstGeom prst="rect">
            <a:avLst/>
          </a:prstGeom>
          <a:blipFill dpi="0" rotWithShape="1">
            <a:blip r:embed="rId3"/>
            <a:srcRect/>
            <a:stretch>
              <a:fillRect/>
            </a:stretch>
          </a:blipFill>
          <a:ln w="12700" cap="flat" cmpd="sng" algn="ctr">
            <a:noFill/>
            <a:prstDash val="solid"/>
            <a:miter lim="800000"/>
          </a:ln>
          <a:effectLst/>
          <a:scene3d>
            <a:camera prst="isometricRightUp"/>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22" name="图片 221">
            <a:extLst>
              <a:ext uri="{FF2B5EF4-FFF2-40B4-BE49-F238E27FC236}">
                <a16:creationId xmlns:a16="http://schemas.microsoft.com/office/drawing/2014/main" id="{AE7D7769-BB77-4C1D-AB87-9AAB0B9C4FF3}"/>
              </a:ext>
            </a:extLst>
          </p:cNvPr>
          <p:cNvPicPr>
            <a:picLocks noChangeAspect="1"/>
          </p:cNvPicPr>
          <p:nvPr/>
        </p:nvPicPr>
        <p:blipFill>
          <a:blip r:embed="rId4"/>
          <a:stretch>
            <a:fillRect/>
          </a:stretch>
        </p:blipFill>
        <p:spPr>
          <a:xfrm>
            <a:off x="9765237" y="3940096"/>
            <a:ext cx="619637" cy="827759"/>
          </a:xfrm>
          <a:prstGeom prst="rect">
            <a:avLst/>
          </a:prstGeom>
        </p:spPr>
      </p:pic>
      <p:pic>
        <p:nvPicPr>
          <p:cNvPr id="223" name="Picture 6">
            <a:extLst>
              <a:ext uri="{FF2B5EF4-FFF2-40B4-BE49-F238E27FC236}">
                <a16:creationId xmlns:a16="http://schemas.microsoft.com/office/drawing/2014/main" id="{DA229C72-DC44-4A61-8B04-87A2713C16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4951" y="1977556"/>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24" name="图片 223">
            <a:extLst>
              <a:ext uri="{FF2B5EF4-FFF2-40B4-BE49-F238E27FC236}">
                <a16:creationId xmlns:a16="http://schemas.microsoft.com/office/drawing/2014/main" id="{A84592F7-5813-4D17-A91E-EF7BEF0CA26B}"/>
              </a:ext>
            </a:extLst>
          </p:cNvPr>
          <p:cNvPicPr>
            <a:picLocks noChangeAspect="1"/>
          </p:cNvPicPr>
          <p:nvPr/>
        </p:nvPicPr>
        <p:blipFill>
          <a:blip r:embed="rId6"/>
          <a:stretch>
            <a:fillRect/>
          </a:stretch>
        </p:blipFill>
        <p:spPr>
          <a:xfrm>
            <a:off x="9629128" y="1891332"/>
            <a:ext cx="840244" cy="497761"/>
          </a:xfrm>
          <a:prstGeom prst="rect">
            <a:avLst/>
          </a:prstGeom>
        </p:spPr>
      </p:pic>
      <p:pic>
        <p:nvPicPr>
          <p:cNvPr id="225" name="图片 224">
            <a:extLst>
              <a:ext uri="{FF2B5EF4-FFF2-40B4-BE49-F238E27FC236}">
                <a16:creationId xmlns:a16="http://schemas.microsoft.com/office/drawing/2014/main" id="{FAC694CC-8C75-4D0F-9112-FC0F97F57678}"/>
              </a:ext>
            </a:extLst>
          </p:cNvPr>
          <p:cNvPicPr>
            <a:picLocks noChangeAspect="1"/>
          </p:cNvPicPr>
          <p:nvPr/>
        </p:nvPicPr>
        <p:blipFill>
          <a:blip r:embed="rId7"/>
          <a:stretch>
            <a:fillRect/>
          </a:stretch>
        </p:blipFill>
        <p:spPr>
          <a:xfrm>
            <a:off x="10547937" y="2012380"/>
            <a:ext cx="1582568" cy="2523642"/>
          </a:xfrm>
          <a:prstGeom prst="rect">
            <a:avLst/>
          </a:prstGeom>
        </p:spPr>
      </p:pic>
      <p:pic>
        <p:nvPicPr>
          <p:cNvPr id="226" name="图片 225">
            <a:extLst>
              <a:ext uri="{FF2B5EF4-FFF2-40B4-BE49-F238E27FC236}">
                <a16:creationId xmlns:a16="http://schemas.microsoft.com/office/drawing/2014/main" id="{CC498C27-6FAD-406C-9BFB-9D0D4E7284A5}"/>
              </a:ext>
            </a:extLst>
          </p:cNvPr>
          <p:cNvPicPr>
            <a:picLocks noChangeAspect="1"/>
          </p:cNvPicPr>
          <p:nvPr/>
        </p:nvPicPr>
        <p:blipFill>
          <a:blip r:embed="rId8"/>
          <a:stretch>
            <a:fillRect/>
          </a:stretch>
        </p:blipFill>
        <p:spPr>
          <a:xfrm>
            <a:off x="9843705" y="2793660"/>
            <a:ext cx="366470" cy="886585"/>
          </a:xfrm>
          <a:prstGeom prst="rect">
            <a:avLst/>
          </a:prstGeom>
        </p:spPr>
      </p:pic>
      <p:sp>
        <p:nvSpPr>
          <p:cNvPr id="227" name="矩形 226">
            <a:extLst>
              <a:ext uri="{FF2B5EF4-FFF2-40B4-BE49-F238E27FC236}">
                <a16:creationId xmlns:a16="http://schemas.microsoft.com/office/drawing/2014/main" id="{A78D4360-D8DF-4CCE-AE78-DE91B807E403}"/>
              </a:ext>
            </a:extLst>
          </p:cNvPr>
          <p:cNvSpPr/>
          <p:nvPr/>
        </p:nvSpPr>
        <p:spPr>
          <a:xfrm>
            <a:off x="4105826" y="1737778"/>
            <a:ext cx="1483224" cy="868172"/>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28" name="直接连接符 227">
            <a:extLst>
              <a:ext uri="{FF2B5EF4-FFF2-40B4-BE49-F238E27FC236}">
                <a16:creationId xmlns:a16="http://schemas.microsoft.com/office/drawing/2014/main" id="{4CB23D86-22D3-4C64-B306-06FD06723DCA}"/>
              </a:ext>
            </a:extLst>
          </p:cNvPr>
          <p:cNvCxnSpPr>
            <a:cxnSpLocks/>
          </p:cNvCxnSpPr>
          <p:nvPr/>
        </p:nvCxnSpPr>
        <p:spPr>
          <a:xfrm>
            <a:off x="4105826" y="1912978"/>
            <a:ext cx="1483224" cy="0"/>
          </a:xfrm>
          <a:prstGeom prst="line">
            <a:avLst/>
          </a:prstGeom>
          <a:noFill/>
          <a:ln w="38100" cap="flat" cmpd="sng" algn="ctr">
            <a:solidFill>
              <a:srgbClr val="2F528F"/>
            </a:solidFill>
            <a:prstDash val="solid"/>
            <a:miter lim="800000"/>
          </a:ln>
          <a:effectLst/>
        </p:spPr>
      </p:cxnSp>
      <p:sp>
        <p:nvSpPr>
          <p:cNvPr id="229" name="文本框 228">
            <a:extLst>
              <a:ext uri="{FF2B5EF4-FFF2-40B4-BE49-F238E27FC236}">
                <a16:creationId xmlns:a16="http://schemas.microsoft.com/office/drawing/2014/main" id="{338EBEE6-A1D9-4A1E-B2B0-8993356519DC}"/>
              </a:ext>
            </a:extLst>
          </p:cNvPr>
          <p:cNvSpPr txBox="1"/>
          <p:nvPr/>
        </p:nvSpPr>
        <p:spPr>
          <a:xfrm>
            <a:off x="4442384" y="1690494"/>
            <a:ext cx="918226" cy="246221"/>
          </a:xfrm>
          <a:prstGeom prst="rect">
            <a:avLst/>
          </a:prstGeom>
          <a:noFill/>
        </p:spPr>
        <p:txBody>
          <a:bodyPr wrap="square" rtlCol="0">
            <a:spAutoFit/>
          </a:bodyPr>
          <a:lstStyle/>
          <a:p>
            <a:pPr defTabSz="457200"/>
            <a:r>
              <a:rPr lang="en-US" altLang="zh-CN" sz="1000">
                <a:solidFill>
                  <a:prstClr val="black"/>
                </a:solidFill>
                <a:ea typeface="等线" panose="02010600030101010101" pitchFamily="2" charset="-122"/>
                <a:cs typeface="Arial" panose="020B0604020202020204" pitchFamily="34" charset="0"/>
              </a:rPr>
              <a:t>Axial plane</a:t>
            </a:r>
            <a:endParaRPr lang="zh-CN" altLang="en-US" sz="1000">
              <a:solidFill>
                <a:prstClr val="black"/>
              </a:solidFill>
              <a:ea typeface="等线" panose="02010600030101010101" pitchFamily="2" charset="-122"/>
              <a:cs typeface="Arial" panose="020B0604020202020204" pitchFamily="34" charset="0"/>
            </a:endParaRPr>
          </a:p>
        </p:txBody>
      </p:sp>
      <p:pic>
        <p:nvPicPr>
          <p:cNvPr id="230" name="Picture 16">
            <a:extLst>
              <a:ext uri="{FF2B5EF4-FFF2-40B4-BE49-F238E27FC236}">
                <a16:creationId xmlns:a16="http://schemas.microsoft.com/office/drawing/2014/main" id="{E9631178-93C0-430F-BE45-1DBA5E8FA7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47863" y="1977557"/>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1" name="Picture 18">
            <a:extLst>
              <a:ext uri="{FF2B5EF4-FFF2-40B4-BE49-F238E27FC236}">
                <a16:creationId xmlns:a16="http://schemas.microsoft.com/office/drawing/2014/main" id="{85485797-0E6B-47D0-A5CD-999BC8B3B8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5408" y="1977556"/>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32" name="文本框 231">
            <a:extLst>
              <a:ext uri="{FF2B5EF4-FFF2-40B4-BE49-F238E27FC236}">
                <a16:creationId xmlns:a16="http://schemas.microsoft.com/office/drawing/2014/main" id="{3E9B27F2-BF1B-4DA2-A55E-7CA59664183C}"/>
              </a:ext>
            </a:extLst>
          </p:cNvPr>
          <p:cNvSpPr txBox="1"/>
          <p:nvPr/>
        </p:nvSpPr>
        <p:spPr>
          <a:xfrm>
            <a:off x="4050856" y="2064921"/>
            <a:ext cx="319318" cy="307777"/>
          </a:xfrm>
          <a:prstGeom prst="rect">
            <a:avLst/>
          </a:prstGeom>
          <a:noFill/>
        </p:spPr>
        <p:txBody>
          <a:bodyPr wrap="non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33" name="文本框 232">
            <a:extLst>
              <a:ext uri="{FF2B5EF4-FFF2-40B4-BE49-F238E27FC236}">
                <a16:creationId xmlns:a16="http://schemas.microsoft.com/office/drawing/2014/main" id="{3E850149-0C9B-4C18-9573-3E9F5080C9DB}"/>
              </a:ext>
            </a:extLst>
          </p:cNvPr>
          <p:cNvSpPr txBox="1"/>
          <p:nvPr/>
        </p:nvSpPr>
        <p:spPr>
          <a:xfrm>
            <a:off x="5267910" y="2073194"/>
            <a:ext cx="413498"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pic>
        <p:nvPicPr>
          <p:cNvPr id="234" name="Picture 22">
            <a:extLst>
              <a:ext uri="{FF2B5EF4-FFF2-40B4-BE49-F238E27FC236}">
                <a16:creationId xmlns:a16="http://schemas.microsoft.com/office/drawing/2014/main" id="{003E6513-51EE-4CF4-8831-A860091A9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269811" y="1833806"/>
            <a:ext cx="635126"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5" name="Picture 24">
            <a:extLst>
              <a:ext uri="{FF2B5EF4-FFF2-40B4-BE49-F238E27FC236}">
                <a16:creationId xmlns:a16="http://schemas.microsoft.com/office/drawing/2014/main" id="{99977A4D-4ABE-48B1-B5D6-AC1025F4C3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09606" y="1833806"/>
            <a:ext cx="635126"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6" name="Picture 26">
            <a:extLst>
              <a:ext uri="{FF2B5EF4-FFF2-40B4-BE49-F238E27FC236}">
                <a16:creationId xmlns:a16="http://schemas.microsoft.com/office/drawing/2014/main" id="{CA183BF1-7905-457C-A7BA-08F8B71539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49402" y="1819968"/>
            <a:ext cx="635126"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7" name="Picture 28">
            <a:extLst>
              <a:ext uri="{FF2B5EF4-FFF2-40B4-BE49-F238E27FC236}">
                <a16:creationId xmlns:a16="http://schemas.microsoft.com/office/drawing/2014/main" id="{B8998C9D-ECCE-46D2-8F4F-C826DF4E8E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4393423" y="3028779"/>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8" name="Picture 30">
            <a:extLst>
              <a:ext uri="{FF2B5EF4-FFF2-40B4-BE49-F238E27FC236}">
                <a16:creationId xmlns:a16="http://schemas.microsoft.com/office/drawing/2014/main" id="{2CD0448F-7F1C-4190-8342-7F68CE41E1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V="1">
            <a:off x="4631646" y="3027889"/>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9" name="Picture 32">
            <a:extLst>
              <a:ext uri="{FF2B5EF4-FFF2-40B4-BE49-F238E27FC236}">
                <a16:creationId xmlns:a16="http://schemas.microsoft.com/office/drawing/2014/main" id="{22B46970-06B7-4CF1-833F-B36F85FE7FD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V="1">
            <a:off x="4874092" y="3005327"/>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0" name="Picture 34">
            <a:extLst>
              <a:ext uri="{FF2B5EF4-FFF2-40B4-BE49-F238E27FC236}">
                <a16:creationId xmlns:a16="http://schemas.microsoft.com/office/drawing/2014/main" id="{E8A9D2F4-00AE-47E2-84A2-964FC0FC37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7313323" y="2876906"/>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1" name="Picture 36">
            <a:extLst>
              <a:ext uri="{FF2B5EF4-FFF2-40B4-BE49-F238E27FC236}">
                <a16:creationId xmlns:a16="http://schemas.microsoft.com/office/drawing/2014/main" id="{9336613F-A210-4922-AFDE-ACA4BAB02B6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V="1">
            <a:off x="7620968" y="2880473"/>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2" name="Picture 38">
            <a:extLst>
              <a:ext uri="{FF2B5EF4-FFF2-40B4-BE49-F238E27FC236}">
                <a16:creationId xmlns:a16="http://schemas.microsoft.com/office/drawing/2014/main" id="{633C495C-28A1-482B-B6B5-A827FA73FC7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flipV="1">
            <a:off x="7927170" y="2879525"/>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43" name="矩形 242">
            <a:extLst>
              <a:ext uri="{FF2B5EF4-FFF2-40B4-BE49-F238E27FC236}">
                <a16:creationId xmlns:a16="http://schemas.microsoft.com/office/drawing/2014/main" id="{36D1E8BA-5C5B-42EF-B461-9FFC34BA30F8}"/>
              </a:ext>
            </a:extLst>
          </p:cNvPr>
          <p:cNvSpPr/>
          <p:nvPr/>
        </p:nvSpPr>
        <p:spPr>
          <a:xfrm>
            <a:off x="4106288" y="2821293"/>
            <a:ext cx="1483224" cy="868172"/>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44" name="直接连接符 243">
            <a:extLst>
              <a:ext uri="{FF2B5EF4-FFF2-40B4-BE49-F238E27FC236}">
                <a16:creationId xmlns:a16="http://schemas.microsoft.com/office/drawing/2014/main" id="{589EA6DE-C502-404E-B23A-B2C3C228F289}"/>
              </a:ext>
            </a:extLst>
          </p:cNvPr>
          <p:cNvCxnSpPr>
            <a:cxnSpLocks/>
          </p:cNvCxnSpPr>
          <p:nvPr/>
        </p:nvCxnSpPr>
        <p:spPr>
          <a:xfrm>
            <a:off x="4106288" y="3005327"/>
            <a:ext cx="1483224" cy="0"/>
          </a:xfrm>
          <a:prstGeom prst="line">
            <a:avLst/>
          </a:prstGeom>
          <a:noFill/>
          <a:ln w="38100" cap="flat" cmpd="sng" algn="ctr">
            <a:solidFill>
              <a:srgbClr val="2F528F"/>
            </a:solidFill>
            <a:prstDash val="solid"/>
            <a:miter lim="800000"/>
          </a:ln>
          <a:effectLst/>
        </p:spPr>
      </p:cxnSp>
      <p:sp>
        <p:nvSpPr>
          <p:cNvPr id="245" name="文本框 244">
            <a:extLst>
              <a:ext uri="{FF2B5EF4-FFF2-40B4-BE49-F238E27FC236}">
                <a16:creationId xmlns:a16="http://schemas.microsoft.com/office/drawing/2014/main" id="{1E5917BF-D039-4145-A4C9-1D7F372C1986}"/>
              </a:ext>
            </a:extLst>
          </p:cNvPr>
          <p:cNvSpPr txBox="1"/>
          <p:nvPr/>
        </p:nvSpPr>
        <p:spPr>
          <a:xfrm>
            <a:off x="4078040" y="3153606"/>
            <a:ext cx="751204"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44F1F9B5-92A3-429D-A969-DC3BFDD32FEF}"/>
              </a:ext>
            </a:extLst>
          </p:cNvPr>
          <p:cNvSpPr txBox="1"/>
          <p:nvPr/>
        </p:nvSpPr>
        <p:spPr>
          <a:xfrm>
            <a:off x="5213111" y="3184322"/>
            <a:ext cx="454011"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47" name="文本框 246">
            <a:extLst>
              <a:ext uri="{FF2B5EF4-FFF2-40B4-BE49-F238E27FC236}">
                <a16:creationId xmlns:a16="http://schemas.microsoft.com/office/drawing/2014/main" id="{F29691ED-2B11-4919-BE68-3BDAF6C5BC01}"/>
              </a:ext>
            </a:extLst>
          </p:cNvPr>
          <p:cNvSpPr txBox="1"/>
          <p:nvPr/>
        </p:nvSpPr>
        <p:spPr>
          <a:xfrm>
            <a:off x="4369856" y="2793046"/>
            <a:ext cx="1190262" cy="246221"/>
          </a:xfrm>
          <a:prstGeom prst="rect">
            <a:avLst/>
          </a:prstGeom>
          <a:noFill/>
        </p:spPr>
        <p:txBody>
          <a:bodyPr wrap="square" rtlCol="0">
            <a:spAutoFit/>
          </a:bodyPr>
          <a:lstStyle/>
          <a:p>
            <a:pPr defTabSz="457200"/>
            <a:r>
              <a:rPr lang="en-US" altLang="zh-CN" sz="1000">
                <a:solidFill>
                  <a:prstClr val="black"/>
                </a:solidFill>
                <a:ea typeface="等线" panose="02010600030101010101" pitchFamily="2" charset="-122"/>
                <a:cs typeface="Arial" panose="020B0604020202020204" pitchFamily="34" charset="0"/>
              </a:rPr>
              <a:t>Sagittal plane</a:t>
            </a:r>
            <a:endParaRPr lang="zh-CN" altLang="en-US" sz="1000">
              <a:solidFill>
                <a:prstClr val="black"/>
              </a:solidFill>
              <a:ea typeface="等线" panose="02010600030101010101" pitchFamily="2" charset="-122"/>
              <a:cs typeface="Arial" panose="020B0604020202020204" pitchFamily="34" charset="0"/>
            </a:endParaRPr>
          </a:p>
        </p:txBody>
      </p:sp>
      <p:sp>
        <p:nvSpPr>
          <p:cNvPr id="248" name="箭头: 下 247">
            <a:extLst>
              <a:ext uri="{FF2B5EF4-FFF2-40B4-BE49-F238E27FC236}">
                <a16:creationId xmlns:a16="http://schemas.microsoft.com/office/drawing/2014/main" id="{B9528C6A-C5E9-4D61-8FAC-91641F90FBED}"/>
              </a:ext>
            </a:extLst>
          </p:cNvPr>
          <p:cNvSpPr/>
          <p:nvPr/>
        </p:nvSpPr>
        <p:spPr>
          <a:xfrm rot="16200000">
            <a:off x="8766834" y="1807012"/>
            <a:ext cx="786487" cy="633925"/>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Stacking</a:t>
            </a:r>
            <a:endParaRPr kumimoji="0" lang="zh-CN" altLang="en-US"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sp>
        <p:nvSpPr>
          <p:cNvPr id="249" name="文本框 248">
            <a:extLst>
              <a:ext uri="{FF2B5EF4-FFF2-40B4-BE49-F238E27FC236}">
                <a16:creationId xmlns:a16="http://schemas.microsoft.com/office/drawing/2014/main" id="{AEC8B647-B51C-49E5-9569-4C149648C5CC}"/>
              </a:ext>
            </a:extLst>
          </p:cNvPr>
          <p:cNvSpPr txBox="1"/>
          <p:nvPr/>
        </p:nvSpPr>
        <p:spPr>
          <a:xfrm>
            <a:off x="8493868" y="2011827"/>
            <a:ext cx="28331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0" name="文本框 249">
            <a:extLst>
              <a:ext uri="{FF2B5EF4-FFF2-40B4-BE49-F238E27FC236}">
                <a16:creationId xmlns:a16="http://schemas.microsoft.com/office/drawing/2014/main" id="{4131AA69-87D5-4CC2-9607-EF5E2429BAB6}"/>
              </a:ext>
            </a:extLst>
          </p:cNvPr>
          <p:cNvSpPr txBox="1"/>
          <p:nvPr/>
        </p:nvSpPr>
        <p:spPr>
          <a:xfrm>
            <a:off x="7121171" y="2021776"/>
            <a:ext cx="304069"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758ED59-49CF-4681-8ACF-204E43431085}"/>
              </a:ext>
            </a:extLst>
          </p:cNvPr>
          <p:cNvSpPr txBox="1"/>
          <p:nvPr/>
        </p:nvSpPr>
        <p:spPr>
          <a:xfrm>
            <a:off x="7167560" y="3168502"/>
            <a:ext cx="318532"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45451214-A02F-40CA-B30D-59098BD0590E}"/>
              </a:ext>
            </a:extLst>
          </p:cNvPr>
          <p:cNvSpPr txBox="1"/>
          <p:nvPr/>
        </p:nvSpPr>
        <p:spPr>
          <a:xfrm>
            <a:off x="8478252" y="3147219"/>
            <a:ext cx="43958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3" name="箭头: 五边形 252">
            <a:extLst>
              <a:ext uri="{FF2B5EF4-FFF2-40B4-BE49-F238E27FC236}">
                <a16:creationId xmlns:a16="http://schemas.microsoft.com/office/drawing/2014/main" id="{EE9B754D-181A-4127-9B9A-77B814E2A0E8}"/>
              </a:ext>
            </a:extLst>
          </p:cNvPr>
          <p:cNvSpPr/>
          <p:nvPr/>
        </p:nvSpPr>
        <p:spPr>
          <a:xfrm>
            <a:off x="9655199" y="1706969"/>
            <a:ext cx="1261758" cy="3232954"/>
          </a:xfrm>
          <a:prstGeom prst="homePlate">
            <a:avLst>
              <a:gd name="adj" fmla="val 49340"/>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4" name="文本框 253">
            <a:extLst>
              <a:ext uri="{FF2B5EF4-FFF2-40B4-BE49-F238E27FC236}">
                <a16:creationId xmlns:a16="http://schemas.microsoft.com/office/drawing/2014/main" id="{31758EED-C1D6-4ED5-BB4D-5F46BE21F096}"/>
              </a:ext>
            </a:extLst>
          </p:cNvPr>
          <p:cNvSpPr txBox="1"/>
          <p:nvPr/>
        </p:nvSpPr>
        <p:spPr>
          <a:xfrm>
            <a:off x="10388941" y="2064921"/>
            <a:ext cx="338554" cy="1558163"/>
          </a:xfrm>
          <a:prstGeom prst="rect">
            <a:avLst/>
          </a:prstGeom>
          <a:noFill/>
        </p:spPr>
        <p:txBody>
          <a:bodyPr vert="vert270" wrap="square" rtlCol="0">
            <a:spAutoFit/>
          </a:bodyPr>
          <a:lstStyle/>
          <a:p>
            <a:pPr defTabSz="457200"/>
            <a:r>
              <a:rPr lang="en-US" altLang="zh-CN" sz="1000">
                <a:solidFill>
                  <a:prstClr val="black"/>
                </a:solidFill>
                <a:latin typeface="Calibri" panose="020F0502020204030204"/>
                <a:ea typeface="等线" panose="02010600030101010101" pitchFamily="2" charset="-122"/>
              </a:rPr>
              <a:t>Combination</a:t>
            </a:r>
          </a:p>
        </p:txBody>
      </p:sp>
      <p:sp>
        <p:nvSpPr>
          <p:cNvPr id="255" name="矩形 254">
            <a:extLst>
              <a:ext uri="{FF2B5EF4-FFF2-40B4-BE49-F238E27FC236}">
                <a16:creationId xmlns:a16="http://schemas.microsoft.com/office/drawing/2014/main" id="{3B4375A0-318B-4CC8-A0F4-A5F5D6CD8668}"/>
              </a:ext>
            </a:extLst>
          </p:cNvPr>
          <p:cNvSpPr/>
          <p:nvPr/>
        </p:nvSpPr>
        <p:spPr>
          <a:xfrm>
            <a:off x="4106288" y="3904809"/>
            <a:ext cx="1483224" cy="868172"/>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56" name="直接连接符 255">
            <a:extLst>
              <a:ext uri="{FF2B5EF4-FFF2-40B4-BE49-F238E27FC236}">
                <a16:creationId xmlns:a16="http://schemas.microsoft.com/office/drawing/2014/main" id="{4216DFB4-10DC-4900-A5EB-3B36E346AACA}"/>
              </a:ext>
            </a:extLst>
          </p:cNvPr>
          <p:cNvCxnSpPr>
            <a:cxnSpLocks/>
          </p:cNvCxnSpPr>
          <p:nvPr/>
        </p:nvCxnSpPr>
        <p:spPr>
          <a:xfrm>
            <a:off x="4106288" y="4088842"/>
            <a:ext cx="1483224" cy="0"/>
          </a:xfrm>
          <a:prstGeom prst="line">
            <a:avLst/>
          </a:prstGeom>
          <a:noFill/>
          <a:ln w="38100" cap="flat" cmpd="sng" algn="ctr">
            <a:solidFill>
              <a:srgbClr val="2F528F"/>
            </a:solidFill>
            <a:prstDash val="solid"/>
            <a:miter lim="800000"/>
          </a:ln>
          <a:effectLst/>
        </p:spPr>
      </p:cxnSp>
      <p:sp>
        <p:nvSpPr>
          <p:cNvPr id="257" name="文本框 256">
            <a:extLst>
              <a:ext uri="{FF2B5EF4-FFF2-40B4-BE49-F238E27FC236}">
                <a16:creationId xmlns:a16="http://schemas.microsoft.com/office/drawing/2014/main" id="{061D4FE2-47A6-4CC7-BA06-DB46427E788C}"/>
              </a:ext>
            </a:extLst>
          </p:cNvPr>
          <p:cNvSpPr txBox="1"/>
          <p:nvPr/>
        </p:nvSpPr>
        <p:spPr>
          <a:xfrm>
            <a:off x="4086180" y="4284610"/>
            <a:ext cx="471706"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58" name="文本框 257">
            <a:extLst>
              <a:ext uri="{FF2B5EF4-FFF2-40B4-BE49-F238E27FC236}">
                <a16:creationId xmlns:a16="http://schemas.microsoft.com/office/drawing/2014/main" id="{235E1F2D-BE22-49F8-A38A-EDE4FC4C7B7F}"/>
              </a:ext>
            </a:extLst>
          </p:cNvPr>
          <p:cNvSpPr txBox="1"/>
          <p:nvPr/>
        </p:nvSpPr>
        <p:spPr>
          <a:xfrm>
            <a:off x="5213735" y="4287091"/>
            <a:ext cx="451116"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59" name="文本框 258">
            <a:extLst>
              <a:ext uri="{FF2B5EF4-FFF2-40B4-BE49-F238E27FC236}">
                <a16:creationId xmlns:a16="http://schemas.microsoft.com/office/drawing/2014/main" id="{8365AC57-9A64-48EB-A12B-699B818FE33A}"/>
              </a:ext>
            </a:extLst>
          </p:cNvPr>
          <p:cNvSpPr txBox="1"/>
          <p:nvPr/>
        </p:nvSpPr>
        <p:spPr>
          <a:xfrm>
            <a:off x="4350982" y="3889024"/>
            <a:ext cx="1309105" cy="246221"/>
          </a:xfrm>
          <a:prstGeom prst="rect">
            <a:avLst/>
          </a:prstGeom>
          <a:noFill/>
        </p:spPr>
        <p:txBody>
          <a:bodyPr wrap="square" rtlCol="0">
            <a:spAutoFit/>
          </a:bodyPr>
          <a:lstStyle/>
          <a:p>
            <a:pPr defTabSz="457200"/>
            <a:r>
              <a:rPr lang="en-US" altLang="zh-CN" sz="1000">
                <a:solidFill>
                  <a:prstClr val="black"/>
                </a:solidFill>
                <a:ea typeface="等线" panose="02010600030101010101" pitchFamily="2" charset="-122"/>
                <a:cs typeface="Arial" panose="020B0604020202020204" pitchFamily="34" charset="0"/>
              </a:rPr>
              <a:t>Coronal plane</a:t>
            </a:r>
            <a:endParaRPr lang="zh-CN" altLang="en-US" sz="1000">
              <a:solidFill>
                <a:prstClr val="black"/>
              </a:solidFill>
              <a:ea typeface="等线" panose="02010600030101010101" pitchFamily="2" charset="-122"/>
              <a:cs typeface="Arial" panose="020B0604020202020204" pitchFamily="34" charset="0"/>
            </a:endParaRPr>
          </a:p>
        </p:txBody>
      </p:sp>
      <p:pic>
        <p:nvPicPr>
          <p:cNvPr id="260" name="Picture 26">
            <a:extLst>
              <a:ext uri="{FF2B5EF4-FFF2-40B4-BE49-F238E27FC236}">
                <a16:creationId xmlns:a16="http://schemas.microsoft.com/office/drawing/2014/main" id="{6DC9EE0A-E210-4A9C-B441-A9A0FA7EEA0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flipV="1">
            <a:off x="7344251" y="3923519"/>
            <a:ext cx="453276" cy="818021"/>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61" name="Picture 28">
            <a:extLst>
              <a:ext uri="{FF2B5EF4-FFF2-40B4-BE49-F238E27FC236}">
                <a16:creationId xmlns:a16="http://schemas.microsoft.com/office/drawing/2014/main" id="{47CCB566-DC7D-44E5-A4E0-A38F13FEE43A}"/>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flipV="1">
            <a:off x="7651928" y="3908879"/>
            <a:ext cx="453276" cy="818021"/>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62" name="Picture 30">
            <a:extLst>
              <a:ext uri="{FF2B5EF4-FFF2-40B4-BE49-F238E27FC236}">
                <a16:creationId xmlns:a16="http://schemas.microsoft.com/office/drawing/2014/main" id="{D4693576-79BB-4C59-BB8B-90035979D30B}"/>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flipV="1">
            <a:off x="7954818" y="3911498"/>
            <a:ext cx="453276" cy="818021"/>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63" name="文本框 262">
            <a:extLst>
              <a:ext uri="{FF2B5EF4-FFF2-40B4-BE49-F238E27FC236}">
                <a16:creationId xmlns:a16="http://schemas.microsoft.com/office/drawing/2014/main" id="{E3CABBDA-C509-450A-B09E-F16B19BF4515}"/>
              </a:ext>
            </a:extLst>
          </p:cNvPr>
          <p:cNvSpPr txBox="1"/>
          <p:nvPr/>
        </p:nvSpPr>
        <p:spPr>
          <a:xfrm>
            <a:off x="7137712" y="4189031"/>
            <a:ext cx="37397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64" name="文本框 263">
            <a:extLst>
              <a:ext uri="{FF2B5EF4-FFF2-40B4-BE49-F238E27FC236}">
                <a16:creationId xmlns:a16="http://schemas.microsoft.com/office/drawing/2014/main" id="{DF7E42CE-7814-4E14-9AD5-FAF7810E4D40}"/>
              </a:ext>
            </a:extLst>
          </p:cNvPr>
          <p:cNvSpPr txBox="1"/>
          <p:nvPr/>
        </p:nvSpPr>
        <p:spPr>
          <a:xfrm>
            <a:off x="8481849" y="4169058"/>
            <a:ext cx="517442"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pic>
        <p:nvPicPr>
          <p:cNvPr id="265" name="Picture 32">
            <a:extLst>
              <a:ext uri="{FF2B5EF4-FFF2-40B4-BE49-F238E27FC236}">
                <a16:creationId xmlns:a16="http://schemas.microsoft.com/office/drawing/2014/main" id="{FC370716-A3B1-4F65-820C-98CEE006C94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flipV="1">
            <a:off x="4394314" y="4100769"/>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66" name="Picture 34">
            <a:extLst>
              <a:ext uri="{FF2B5EF4-FFF2-40B4-BE49-F238E27FC236}">
                <a16:creationId xmlns:a16="http://schemas.microsoft.com/office/drawing/2014/main" id="{AC3320BA-24CD-48DE-8AC8-F87D19A6575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flipV="1">
            <a:off x="4631872" y="4094352"/>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67" name="Picture 36">
            <a:extLst>
              <a:ext uri="{FF2B5EF4-FFF2-40B4-BE49-F238E27FC236}">
                <a16:creationId xmlns:a16="http://schemas.microsoft.com/office/drawing/2014/main" id="{602B6C85-E2C0-48D3-B827-D89FEB6FFE27}"/>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flipV="1">
            <a:off x="4869430" y="4090555"/>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68" name="箭头: 下 267">
            <a:extLst>
              <a:ext uri="{FF2B5EF4-FFF2-40B4-BE49-F238E27FC236}">
                <a16:creationId xmlns:a16="http://schemas.microsoft.com/office/drawing/2014/main" id="{C3FACFEB-D8FC-4596-BB8E-76FEF6BE135A}"/>
              </a:ext>
            </a:extLst>
          </p:cNvPr>
          <p:cNvSpPr/>
          <p:nvPr/>
        </p:nvSpPr>
        <p:spPr>
          <a:xfrm rot="16200000">
            <a:off x="5858623" y="3127516"/>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69" name="箭头: 下 268">
            <a:extLst>
              <a:ext uri="{FF2B5EF4-FFF2-40B4-BE49-F238E27FC236}">
                <a16:creationId xmlns:a16="http://schemas.microsoft.com/office/drawing/2014/main" id="{9AE1EE03-D748-42D1-94B1-D40FE66CC454}"/>
              </a:ext>
            </a:extLst>
          </p:cNvPr>
          <p:cNvSpPr/>
          <p:nvPr/>
        </p:nvSpPr>
        <p:spPr>
          <a:xfrm rot="16200000">
            <a:off x="5872581" y="2092031"/>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0" name="箭头: 下 269">
            <a:extLst>
              <a:ext uri="{FF2B5EF4-FFF2-40B4-BE49-F238E27FC236}">
                <a16:creationId xmlns:a16="http://schemas.microsoft.com/office/drawing/2014/main" id="{B87DE032-F011-45E1-813A-A4C8FBDABBA8}"/>
              </a:ext>
            </a:extLst>
          </p:cNvPr>
          <p:cNvSpPr/>
          <p:nvPr/>
        </p:nvSpPr>
        <p:spPr>
          <a:xfrm rot="16200000">
            <a:off x="5851924" y="4183787"/>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1" name="矩形 270">
            <a:extLst>
              <a:ext uri="{FF2B5EF4-FFF2-40B4-BE49-F238E27FC236}">
                <a16:creationId xmlns:a16="http://schemas.microsoft.com/office/drawing/2014/main" id="{0973BF75-3E33-4728-B3D2-4CF8D3BAAD3A}"/>
              </a:ext>
            </a:extLst>
          </p:cNvPr>
          <p:cNvSpPr/>
          <p:nvPr/>
        </p:nvSpPr>
        <p:spPr>
          <a:xfrm>
            <a:off x="6337680" y="1706969"/>
            <a:ext cx="751204" cy="3143467"/>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Arial" panose="020B0604020202020204" pitchFamily="34" charset="0"/>
              </a:rPr>
              <a:t>Single-planar CNN</a:t>
            </a:r>
            <a:endParaRPr kumimoji="0" lang="zh-CN" altLang="en-US" sz="15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Arial" panose="020B0604020202020204" pitchFamily="34" charset="0"/>
            </a:endParaRPr>
          </a:p>
        </p:txBody>
      </p:sp>
      <p:pic>
        <p:nvPicPr>
          <p:cNvPr id="272" name="图片 271">
            <a:extLst>
              <a:ext uri="{FF2B5EF4-FFF2-40B4-BE49-F238E27FC236}">
                <a16:creationId xmlns:a16="http://schemas.microsoft.com/office/drawing/2014/main" id="{66391BA6-1FB1-45A4-BA27-A920FD73F8A0}"/>
              </a:ext>
            </a:extLst>
          </p:cNvPr>
          <p:cNvPicPr>
            <a:picLocks noChangeAspect="1"/>
          </p:cNvPicPr>
          <p:nvPr/>
        </p:nvPicPr>
        <p:blipFill>
          <a:blip r:embed="rId26"/>
          <a:stretch>
            <a:fillRect/>
          </a:stretch>
        </p:blipFill>
        <p:spPr>
          <a:xfrm>
            <a:off x="152400" y="1962975"/>
            <a:ext cx="1791373" cy="2667757"/>
          </a:xfrm>
          <a:prstGeom prst="rect">
            <a:avLst/>
          </a:prstGeom>
        </p:spPr>
      </p:pic>
      <p:sp>
        <p:nvSpPr>
          <p:cNvPr id="273" name="箭头: 下 272">
            <a:extLst>
              <a:ext uri="{FF2B5EF4-FFF2-40B4-BE49-F238E27FC236}">
                <a16:creationId xmlns:a16="http://schemas.microsoft.com/office/drawing/2014/main" id="{D24AC024-E9AE-453B-908B-E35DD5086691}"/>
              </a:ext>
            </a:extLst>
          </p:cNvPr>
          <p:cNvSpPr/>
          <p:nvPr/>
        </p:nvSpPr>
        <p:spPr>
          <a:xfrm rot="16200000">
            <a:off x="8767434" y="2933955"/>
            <a:ext cx="786487" cy="635128"/>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Stacking</a:t>
            </a:r>
            <a:endParaRPr kumimoji="0" lang="zh-CN" altLang="en-US"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sp>
        <p:nvSpPr>
          <p:cNvPr id="274" name="箭头: 下 273">
            <a:extLst>
              <a:ext uri="{FF2B5EF4-FFF2-40B4-BE49-F238E27FC236}">
                <a16:creationId xmlns:a16="http://schemas.microsoft.com/office/drawing/2014/main" id="{F0A1D366-841D-4524-915F-B0FBEF315999}"/>
              </a:ext>
            </a:extLst>
          </p:cNvPr>
          <p:cNvSpPr/>
          <p:nvPr/>
        </p:nvSpPr>
        <p:spPr>
          <a:xfrm rot="16200000">
            <a:off x="8766832" y="3967648"/>
            <a:ext cx="786487" cy="633924"/>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Stacking</a:t>
            </a:r>
            <a:endParaRPr kumimoji="0" lang="zh-CN" altLang="en-US"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sp>
        <p:nvSpPr>
          <p:cNvPr id="275" name="矩形 274">
            <a:extLst>
              <a:ext uri="{FF2B5EF4-FFF2-40B4-BE49-F238E27FC236}">
                <a16:creationId xmlns:a16="http://schemas.microsoft.com/office/drawing/2014/main" id="{69891DFA-FEE0-458F-ADBD-300125CD2D34}"/>
              </a:ext>
            </a:extLst>
          </p:cNvPr>
          <p:cNvSpPr/>
          <p:nvPr/>
        </p:nvSpPr>
        <p:spPr>
          <a:xfrm>
            <a:off x="152400" y="1723686"/>
            <a:ext cx="1784955" cy="2923286"/>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6" name="文本框 275">
            <a:extLst>
              <a:ext uri="{FF2B5EF4-FFF2-40B4-BE49-F238E27FC236}">
                <a16:creationId xmlns:a16="http://schemas.microsoft.com/office/drawing/2014/main" id="{FADCED20-4FA9-4190-BD2A-18FEA4226F04}"/>
              </a:ext>
            </a:extLst>
          </p:cNvPr>
          <p:cNvSpPr txBox="1"/>
          <p:nvPr/>
        </p:nvSpPr>
        <p:spPr>
          <a:xfrm>
            <a:off x="418467" y="1685976"/>
            <a:ext cx="1866575" cy="276999"/>
          </a:xfrm>
          <a:prstGeom prst="rect">
            <a:avLst/>
          </a:prstGeom>
          <a:noFill/>
        </p:spPr>
        <p:txBody>
          <a:bodyPr wrap="square" rtlCol="0">
            <a:spAutoFit/>
          </a:bodyPr>
          <a:lstStyle/>
          <a:p>
            <a:pPr defTabSz="457200"/>
            <a:r>
              <a:rPr lang="en-US" altLang="zh-CN" sz="1200">
                <a:solidFill>
                  <a:prstClr val="black"/>
                </a:solidFill>
                <a:ea typeface="等线" panose="02010600030101010101" pitchFamily="2" charset="-122"/>
                <a:cs typeface="Arial" panose="020B0604020202020204" pitchFamily="34" charset="0"/>
              </a:rPr>
              <a:t>Input CT Scan</a:t>
            </a:r>
            <a:endParaRPr lang="zh-CN" altLang="en-US" sz="1200">
              <a:solidFill>
                <a:prstClr val="black"/>
              </a:solidFill>
              <a:ea typeface="等线" panose="02010600030101010101" pitchFamily="2" charset="-122"/>
              <a:cs typeface="Arial" panose="020B0604020202020204" pitchFamily="34" charset="0"/>
            </a:endParaRPr>
          </a:p>
        </p:txBody>
      </p:sp>
      <p:cxnSp>
        <p:nvCxnSpPr>
          <p:cNvPr id="277" name="直接连接符 276">
            <a:extLst>
              <a:ext uri="{FF2B5EF4-FFF2-40B4-BE49-F238E27FC236}">
                <a16:creationId xmlns:a16="http://schemas.microsoft.com/office/drawing/2014/main" id="{1A372F0E-B27C-419B-8A33-0D8CEC931063}"/>
              </a:ext>
            </a:extLst>
          </p:cNvPr>
          <p:cNvCxnSpPr>
            <a:cxnSpLocks/>
          </p:cNvCxnSpPr>
          <p:nvPr/>
        </p:nvCxnSpPr>
        <p:spPr>
          <a:xfrm>
            <a:off x="152400" y="1939736"/>
            <a:ext cx="1777480" cy="0"/>
          </a:xfrm>
          <a:prstGeom prst="line">
            <a:avLst/>
          </a:prstGeom>
          <a:noFill/>
          <a:ln w="38100" cap="flat" cmpd="sng" algn="ctr">
            <a:solidFill>
              <a:srgbClr val="2F528F"/>
            </a:solidFill>
            <a:prstDash val="solid"/>
            <a:miter lim="800000"/>
          </a:ln>
          <a:effectLst/>
        </p:spPr>
      </p:cxnSp>
      <p:sp>
        <p:nvSpPr>
          <p:cNvPr id="278" name="箭头: 下 277">
            <a:extLst>
              <a:ext uri="{FF2B5EF4-FFF2-40B4-BE49-F238E27FC236}">
                <a16:creationId xmlns:a16="http://schemas.microsoft.com/office/drawing/2014/main" id="{35E31C43-5139-44C8-B827-E86BD4DA19AC}"/>
              </a:ext>
            </a:extLst>
          </p:cNvPr>
          <p:cNvSpPr/>
          <p:nvPr/>
        </p:nvSpPr>
        <p:spPr>
          <a:xfrm rot="16200000">
            <a:off x="1941690" y="3084278"/>
            <a:ext cx="597570" cy="305347"/>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9" name="立方体 278">
            <a:extLst>
              <a:ext uri="{FF2B5EF4-FFF2-40B4-BE49-F238E27FC236}">
                <a16:creationId xmlns:a16="http://schemas.microsoft.com/office/drawing/2014/main" id="{354BB8DC-3E7D-4880-93C4-0A9D21968E30}"/>
              </a:ext>
            </a:extLst>
          </p:cNvPr>
          <p:cNvSpPr>
            <a:spLocks noChangeAspect="1"/>
          </p:cNvSpPr>
          <p:nvPr/>
        </p:nvSpPr>
        <p:spPr>
          <a:xfrm>
            <a:off x="2425138" y="2556285"/>
            <a:ext cx="1059419" cy="1628051"/>
          </a:xfrm>
          <a:prstGeom prst="cube">
            <a:avLst>
              <a:gd name="adj" fmla="val 52599"/>
            </a:avLst>
          </a:prstGeom>
          <a:solidFill>
            <a:srgbClr val="0070C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0" name="矩形 279">
            <a:extLst>
              <a:ext uri="{FF2B5EF4-FFF2-40B4-BE49-F238E27FC236}">
                <a16:creationId xmlns:a16="http://schemas.microsoft.com/office/drawing/2014/main" id="{92148043-E47F-49B3-AF30-D71624B5AF30}"/>
              </a:ext>
            </a:extLst>
          </p:cNvPr>
          <p:cNvSpPr/>
          <p:nvPr/>
        </p:nvSpPr>
        <p:spPr>
          <a:xfrm>
            <a:off x="2714959" y="4126376"/>
            <a:ext cx="530930" cy="1169647"/>
          </a:xfrm>
          <a:prstGeom prst="rect">
            <a:avLst/>
          </a:prstGeom>
          <a:blipFill>
            <a:blip r:embed="rId27"/>
            <a:stretch>
              <a:fillRect/>
            </a:stretch>
          </a:blip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1" name="矩形 280">
            <a:extLst>
              <a:ext uri="{FF2B5EF4-FFF2-40B4-BE49-F238E27FC236}">
                <a16:creationId xmlns:a16="http://schemas.microsoft.com/office/drawing/2014/main" id="{99C677F3-9F25-4FF6-8093-FC9C664A1398}"/>
              </a:ext>
            </a:extLst>
          </p:cNvPr>
          <p:cNvSpPr/>
          <p:nvPr/>
        </p:nvSpPr>
        <p:spPr>
          <a:xfrm>
            <a:off x="2683464" y="1815779"/>
            <a:ext cx="568937" cy="569096"/>
          </a:xfrm>
          <a:prstGeom prst="rect">
            <a:avLst/>
          </a:prstGeom>
          <a:blipFill>
            <a:blip r:embed="rId28"/>
            <a:stretch>
              <a:fillRect/>
            </a:stretch>
          </a:blipFill>
          <a:ln w="12700" cap="flat" cmpd="sng" algn="ctr">
            <a:noFill/>
            <a:prstDash val="solid"/>
            <a:miter lim="800000"/>
          </a:ln>
          <a:effectLst/>
          <a:scene3d>
            <a:camera prst="isometricTopUp"/>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2" name="立方体 281">
            <a:extLst>
              <a:ext uri="{FF2B5EF4-FFF2-40B4-BE49-F238E27FC236}">
                <a16:creationId xmlns:a16="http://schemas.microsoft.com/office/drawing/2014/main" id="{B4A42FAF-A158-4139-818E-2976C7AD5D87}"/>
              </a:ext>
            </a:extLst>
          </p:cNvPr>
          <p:cNvSpPr>
            <a:spLocks noChangeAspect="1"/>
          </p:cNvSpPr>
          <p:nvPr/>
        </p:nvSpPr>
        <p:spPr>
          <a:xfrm>
            <a:off x="2422363" y="3892888"/>
            <a:ext cx="1059419" cy="1662119"/>
          </a:xfrm>
          <a:prstGeom prst="cube">
            <a:avLst>
              <a:gd name="adj" fmla="val 52599"/>
            </a:avLst>
          </a:prstGeom>
          <a:solidFill>
            <a:srgbClr val="FFC00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3" name="立方体 282">
            <a:extLst>
              <a:ext uri="{FF2B5EF4-FFF2-40B4-BE49-F238E27FC236}">
                <a16:creationId xmlns:a16="http://schemas.microsoft.com/office/drawing/2014/main" id="{D2C1A97E-C430-40F0-AFD5-1C9EB47A4A2D}"/>
              </a:ext>
            </a:extLst>
          </p:cNvPr>
          <p:cNvSpPr>
            <a:spLocks noChangeAspect="1"/>
          </p:cNvSpPr>
          <p:nvPr/>
        </p:nvSpPr>
        <p:spPr>
          <a:xfrm>
            <a:off x="2431831" y="1181101"/>
            <a:ext cx="1059419" cy="1662118"/>
          </a:xfrm>
          <a:prstGeom prst="cube">
            <a:avLst>
              <a:gd name="adj" fmla="val 52599"/>
            </a:avLst>
          </a:prstGeom>
          <a:solidFill>
            <a:srgbClr val="92D05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284" name="文本框 283">
            <a:extLst>
              <a:ext uri="{FF2B5EF4-FFF2-40B4-BE49-F238E27FC236}">
                <a16:creationId xmlns:a16="http://schemas.microsoft.com/office/drawing/2014/main" id="{D1647121-6080-49A5-A607-389D61A8FBD0}"/>
              </a:ext>
            </a:extLst>
          </p:cNvPr>
          <p:cNvSpPr txBox="1"/>
          <p:nvPr/>
        </p:nvSpPr>
        <p:spPr>
          <a:xfrm rot="1823389">
            <a:off x="2995207" y="1330474"/>
            <a:ext cx="75394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Axial</a:t>
            </a:r>
            <a:endParaRPr lang="zh-CN" altLang="en-US" sz="1000">
              <a:solidFill>
                <a:prstClr val="black"/>
              </a:solidFill>
              <a:latin typeface="Calibri" panose="020F0502020204030204"/>
              <a:ea typeface="等线" panose="02010600030101010101" pitchFamily="2" charset="-122"/>
            </a:endParaRPr>
          </a:p>
        </p:txBody>
      </p:sp>
      <p:sp>
        <p:nvSpPr>
          <p:cNvPr id="285" name="文本框 284">
            <a:extLst>
              <a:ext uri="{FF2B5EF4-FFF2-40B4-BE49-F238E27FC236}">
                <a16:creationId xmlns:a16="http://schemas.microsoft.com/office/drawing/2014/main" id="{48094147-301F-424B-A2F1-2AF87F0192F2}"/>
              </a:ext>
            </a:extLst>
          </p:cNvPr>
          <p:cNvSpPr txBox="1"/>
          <p:nvPr/>
        </p:nvSpPr>
        <p:spPr>
          <a:xfrm rot="1823389">
            <a:off x="2938588" y="2747574"/>
            <a:ext cx="1000115"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Sagittal</a:t>
            </a:r>
            <a:endParaRPr lang="zh-CN" altLang="en-US" sz="1000">
              <a:solidFill>
                <a:prstClr val="black"/>
              </a:solidFill>
              <a:latin typeface="Calibri" panose="020F0502020204030204"/>
              <a:ea typeface="等线" panose="02010600030101010101" pitchFamily="2" charset="-122"/>
            </a:endParaRPr>
          </a:p>
        </p:txBody>
      </p:sp>
      <p:sp>
        <p:nvSpPr>
          <p:cNvPr id="286" name="文本框 285">
            <a:extLst>
              <a:ext uri="{FF2B5EF4-FFF2-40B4-BE49-F238E27FC236}">
                <a16:creationId xmlns:a16="http://schemas.microsoft.com/office/drawing/2014/main" id="{9C52C554-9E75-43D8-8379-BD8E07C5E869}"/>
              </a:ext>
            </a:extLst>
          </p:cNvPr>
          <p:cNvSpPr txBox="1"/>
          <p:nvPr/>
        </p:nvSpPr>
        <p:spPr>
          <a:xfrm rot="1823389">
            <a:off x="2921462" y="4179914"/>
            <a:ext cx="1356426"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Coronal</a:t>
            </a:r>
            <a:endParaRPr lang="zh-CN" altLang="en-US" sz="1000">
              <a:solidFill>
                <a:prstClr val="black"/>
              </a:solidFill>
              <a:latin typeface="Calibri" panose="020F0502020204030204"/>
              <a:ea typeface="等线" panose="02010600030101010101" pitchFamily="2" charset="-122"/>
            </a:endParaRPr>
          </a:p>
        </p:txBody>
      </p:sp>
      <p:sp>
        <p:nvSpPr>
          <p:cNvPr id="287" name="箭头: 下 286">
            <a:extLst>
              <a:ext uri="{FF2B5EF4-FFF2-40B4-BE49-F238E27FC236}">
                <a16:creationId xmlns:a16="http://schemas.microsoft.com/office/drawing/2014/main" id="{880C93E6-7DFF-481E-9C21-070A544E8622}"/>
              </a:ext>
            </a:extLst>
          </p:cNvPr>
          <p:cNvSpPr/>
          <p:nvPr/>
        </p:nvSpPr>
        <p:spPr>
          <a:xfrm rot="16200000">
            <a:off x="3517850" y="2060367"/>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8" name="箭头: 下 287">
            <a:extLst>
              <a:ext uri="{FF2B5EF4-FFF2-40B4-BE49-F238E27FC236}">
                <a16:creationId xmlns:a16="http://schemas.microsoft.com/office/drawing/2014/main" id="{A13DF2B6-FF3E-4D38-9294-6330E2000BDA}"/>
              </a:ext>
            </a:extLst>
          </p:cNvPr>
          <p:cNvSpPr/>
          <p:nvPr/>
        </p:nvSpPr>
        <p:spPr>
          <a:xfrm rot="16200000">
            <a:off x="3517850" y="3202147"/>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9" name="箭头: 下 288">
            <a:extLst>
              <a:ext uri="{FF2B5EF4-FFF2-40B4-BE49-F238E27FC236}">
                <a16:creationId xmlns:a16="http://schemas.microsoft.com/office/drawing/2014/main" id="{53C98F9E-2CAF-491F-A69E-7FD153AF826C}"/>
              </a:ext>
            </a:extLst>
          </p:cNvPr>
          <p:cNvSpPr/>
          <p:nvPr/>
        </p:nvSpPr>
        <p:spPr>
          <a:xfrm rot="16200000">
            <a:off x="3528802" y="4287402"/>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52811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3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5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5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5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5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6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6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6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6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6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3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3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4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5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5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5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260"/>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26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6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6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6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71"/>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222"/>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2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2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4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5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25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27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27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7" grpId="0" animBg="1"/>
      <p:bldP spid="229" grpId="0"/>
      <p:bldP spid="232" grpId="0"/>
      <p:bldP spid="233" grpId="0"/>
      <p:bldP spid="243" grpId="0" animBg="1"/>
      <p:bldP spid="245" grpId="0"/>
      <p:bldP spid="246" grpId="0"/>
      <p:bldP spid="247" grpId="0"/>
      <p:bldP spid="248" grpId="0" animBg="1"/>
      <p:bldP spid="249" grpId="0"/>
      <p:bldP spid="250" grpId="0"/>
      <p:bldP spid="251" grpId="0"/>
      <p:bldP spid="252" grpId="0"/>
      <p:bldP spid="253" grpId="0" animBg="1"/>
      <p:bldP spid="254" grpId="0"/>
      <p:bldP spid="255" grpId="0" animBg="1"/>
      <p:bldP spid="257" grpId="0"/>
      <p:bldP spid="258" grpId="0"/>
      <p:bldP spid="259" grpId="0"/>
      <p:bldP spid="263" grpId="0"/>
      <p:bldP spid="264" grpId="0"/>
      <p:bldP spid="268" grpId="0" animBg="1"/>
      <p:bldP spid="269" grpId="0" animBg="1"/>
      <p:bldP spid="270" grpId="0" animBg="1"/>
      <p:bldP spid="271" grpId="0" animBg="1"/>
      <p:bldP spid="273" grpId="0" animBg="1"/>
      <p:bldP spid="274" grpId="0" animBg="1"/>
      <p:bldP spid="275" grpId="0" animBg="1"/>
      <p:bldP spid="276" grpId="0"/>
      <p:bldP spid="278" grpId="0" animBg="1"/>
      <p:bldP spid="279" grpId="0" animBg="1"/>
      <p:bldP spid="280" grpId="0" animBg="1"/>
      <p:bldP spid="281" grpId="0" animBg="1"/>
      <p:bldP spid="282" grpId="0" animBg="1"/>
      <p:bldP spid="283" grpId="0" animBg="1"/>
      <p:bldP spid="284" grpId="0"/>
      <p:bldP spid="285" grpId="0"/>
      <p:bldP spid="286" grpId="0"/>
      <p:bldP spid="287" grpId="0" animBg="1"/>
      <p:bldP spid="288" grpId="0" animBg="1"/>
      <p:bldP spid="28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ECC961D3-854C-4D27-87F6-A474DA27C426}"/>
              </a:ext>
            </a:extLst>
          </p:cNvPr>
          <p:cNvSpPr>
            <a:spLocks noGrp="1"/>
          </p:cNvSpPr>
          <p:nvPr>
            <p:ph type="sldNum" sz="quarter" idx="12"/>
          </p:nvPr>
        </p:nvSpPr>
        <p:spPr/>
        <p:txBody>
          <a:bodyPr/>
          <a:lstStyle/>
          <a:p>
            <a:fld id="{0A297500-7527-634B-90F4-69D0994C32B4}" type="slidenum">
              <a:rPr lang="nl-NL" smtClean="0"/>
              <a:t>37</a:t>
            </a:fld>
            <a:endParaRPr lang="nl-NL"/>
          </a:p>
        </p:txBody>
      </p:sp>
      <p:sp>
        <p:nvSpPr>
          <p:cNvPr id="6" name="标题 5">
            <a:extLst>
              <a:ext uri="{FF2B5EF4-FFF2-40B4-BE49-F238E27FC236}">
                <a16:creationId xmlns:a16="http://schemas.microsoft.com/office/drawing/2014/main" id="{8CDA0BCC-B5D9-4562-A8E7-26A06BCA5973}"/>
              </a:ext>
            </a:extLst>
          </p:cNvPr>
          <p:cNvSpPr>
            <a:spLocks noGrp="1"/>
          </p:cNvSpPr>
          <p:nvPr>
            <p:ph type="title"/>
          </p:nvPr>
        </p:nvSpPr>
        <p:spPr/>
        <p:txBody>
          <a:bodyPr/>
          <a:lstStyle/>
          <a:p>
            <a:r>
              <a:rPr lang="en-US" altLang="zh-CN"/>
              <a:t>Maximum Probability Combination</a:t>
            </a: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75A5968-8186-418A-A7F8-8B760F2BAF56}"/>
                  </a:ext>
                </a:extLst>
              </p:cNvPr>
              <p:cNvSpPr txBox="1"/>
              <p:nvPr/>
            </p:nvSpPr>
            <p:spPr>
              <a:xfrm>
                <a:off x="6242445" y="1489868"/>
                <a:ext cx="6188942"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𝑌</m:t>
                      </m:r>
                      <m:r>
                        <a:rPr lang="zh-CN" altLang="en-US" sz="2400" i="0">
                          <a:latin typeface="Cambria Math" panose="02040503050406030204" pitchFamily="18" charset="0"/>
                        </a:rPr>
                        <m:t>=</m:t>
                      </m:r>
                      <m:func>
                        <m:funcPr>
                          <m:ctrlPr>
                            <a:rPr lang="zh-CN" altLang="en-US" sz="2400" i="1" smtClean="0">
                              <a:latin typeface="Cambria Math" panose="02040503050406030204" pitchFamily="18" charset="0"/>
                            </a:rPr>
                          </m:ctrlPr>
                        </m:funcPr>
                        <m:fName>
                          <m:r>
                            <a:rPr lang="en-US" altLang="zh-CN" sz="2400" b="0" i="1" smtClean="0">
                              <a:latin typeface="Cambria Math" panose="02040503050406030204" pitchFamily="18" charset="0"/>
                            </a:rPr>
                            <m:t>𝑚𝑎𝑥</m:t>
                          </m:r>
                        </m:fName>
                        <m:e>
                          <m:d>
                            <m:dPr>
                              <m:begChr m:val="{"/>
                              <m:endChr m:val="}"/>
                              <m:ctrlPr>
                                <a:rPr lang="zh-CN" altLang="en-US" sz="2400" i="1">
                                  <a:solidFill>
                                    <a:srgbClr val="836967"/>
                                  </a:solidFill>
                                  <a:latin typeface="Cambria Math" panose="02040503050406030204" pitchFamily="18" charset="0"/>
                                </a:rPr>
                              </m:ctrlPr>
                            </m:dPr>
                            <m:e>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𝑌</m:t>
                                  </m:r>
                                </m:e>
                                <m:sub>
                                  <m:r>
                                    <a:rPr lang="en-US" altLang="zh-CN" sz="2400" b="0" i="1" smtClean="0">
                                      <a:latin typeface="Cambria Math" panose="02040503050406030204" pitchFamily="18" charset="0"/>
                                    </a:rPr>
                                    <m:t>𝑎</m:t>
                                  </m:r>
                                </m:sub>
                              </m:sSub>
                              <m:r>
                                <a:rPr lang="zh-CN" altLang="en-US" sz="2400" i="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𝑌</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zh-CN" altLang="en-US" sz="2400" i="1">
                                      <a:solidFill>
                                        <a:srgbClr val="836967"/>
                                      </a:solidFill>
                                      <a:latin typeface="Cambria Math" panose="02040503050406030204" pitchFamily="18" charset="0"/>
                                    </a:rPr>
                                  </m:ctrlPr>
                                </m:sSubPr>
                                <m:e>
                                  <m:r>
                                    <a:rPr lang="zh-CN" altLang="en-US" sz="2400" i="1">
                                      <a:latin typeface="Cambria Math" panose="02040503050406030204" pitchFamily="18" charset="0"/>
                                    </a:rPr>
                                    <m:t>𝑌</m:t>
                                  </m:r>
                                </m:e>
                                <m:sub>
                                  <m:r>
                                    <a:rPr lang="en-US" altLang="zh-CN" sz="2400" b="0" i="1" smtClean="0">
                                      <a:latin typeface="Cambria Math" panose="02040503050406030204" pitchFamily="18" charset="0"/>
                                    </a:rPr>
                                    <m:t>𝑐</m:t>
                                  </m:r>
                                </m:sub>
                              </m:sSub>
                            </m:e>
                          </m:d>
                        </m:e>
                      </m:func>
                    </m:oMath>
                  </m:oMathPara>
                </a14:m>
                <a:endParaRPr lang="zh-CN" altLang="en-US" sz="2400"/>
              </a:p>
            </p:txBody>
          </p:sp>
        </mc:Choice>
        <mc:Fallback xmlns="">
          <p:sp>
            <p:nvSpPr>
              <p:cNvPr id="10" name="文本框 9">
                <a:extLst>
                  <a:ext uri="{FF2B5EF4-FFF2-40B4-BE49-F238E27FC236}">
                    <a16:creationId xmlns:a16="http://schemas.microsoft.com/office/drawing/2014/main" id="{075A5968-8186-418A-A7F8-8B760F2BAF56}"/>
                  </a:ext>
                </a:extLst>
              </p:cNvPr>
              <p:cNvSpPr txBox="1">
                <a:spLocks noRot="1" noChangeAspect="1" noMove="1" noResize="1" noEditPoints="1" noAdjustHandles="1" noChangeArrowheads="1" noChangeShapeType="1" noTextEdit="1"/>
              </p:cNvSpPr>
              <p:nvPr/>
            </p:nvSpPr>
            <p:spPr>
              <a:xfrm>
                <a:off x="6242445" y="1489868"/>
                <a:ext cx="6188942" cy="461665"/>
              </a:xfrm>
              <a:prstGeom prst="rect">
                <a:avLst/>
              </a:prstGeom>
              <a:blipFill>
                <a:blip r:embed="rId3"/>
                <a:stretch>
                  <a:fillRect/>
                </a:stretch>
              </a:blipFill>
            </p:spPr>
            <p:txBody>
              <a:bodyPr/>
              <a:lstStyle/>
              <a:p>
                <a:r>
                  <a:rPr lang="en-US">
                    <a:noFill/>
                  </a:rPr>
                  <a:t> </a:t>
                </a:r>
              </a:p>
            </p:txBody>
          </p:sp>
        </mc:Fallback>
      </mc:AlternateContent>
      <p:graphicFrame>
        <p:nvGraphicFramePr>
          <p:cNvPr id="12" name="表格 5">
            <a:extLst>
              <a:ext uri="{FF2B5EF4-FFF2-40B4-BE49-F238E27FC236}">
                <a16:creationId xmlns:a16="http://schemas.microsoft.com/office/drawing/2014/main" id="{848BA5E4-EBEA-47EC-841A-E559EDC38DF8}"/>
              </a:ext>
            </a:extLst>
          </p:cNvPr>
          <p:cNvGraphicFramePr>
            <a:graphicFrameLocks noGrp="1"/>
          </p:cNvGraphicFramePr>
          <p:nvPr>
            <p:extLst>
              <p:ext uri="{D42A27DB-BD31-4B8C-83A1-F6EECF244321}">
                <p14:modId xmlns:p14="http://schemas.microsoft.com/office/powerpoint/2010/main" val="3609554583"/>
              </p:ext>
            </p:extLst>
          </p:nvPr>
        </p:nvGraphicFramePr>
        <p:xfrm>
          <a:off x="4145222" y="1386573"/>
          <a:ext cx="1275720" cy="1272483"/>
        </p:xfrm>
        <a:graphic>
          <a:graphicData uri="http://schemas.openxmlformats.org/drawingml/2006/table">
            <a:tbl>
              <a:tblPr firstRow="1" bandRow="1">
                <a:tableStyleId>{0505E3EF-67EA-436B-97B2-0124C06EBD24}</a:tableStyleId>
              </a:tblPr>
              <a:tblGrid>
                <a:gridCol w="425240">
                  <a:extLst>
                    <a:ext uri="{9D8B030D-6E8A-4147-A177-3AD203B41FA5}">
                      <a16:colId xmlns:a16="http://schemas.microsoft.com/office/drawing/2014/main" val="2238496941"/>
                    </a:ext>
                  </a:extLst>
                </a:gridCol>
                <a:gridCol w="425240">
                  <a:extLst>
                    <a:ext uri="{9D8B030D-6E8A-4147-A177-3AD203B41FA5}">
                      <a16:colId xmlns:a16="http://schemas.microsoft.com/office/drawing/2014/main" val="4025967732"/>
                    </a:ext>
                  </a:extLst>
                </a:gridCol>
                <a:gridCol w="425240">
                  <a:extLst>
                    <a:ext uri="{9D8B030D-6E8A-4147-A177-3AD203B41FA5}">
                      <a16:colId xmlns:a16="http://schemas.microsoft.com/office/drawing/2014/main" val="3260997036"/>
                    </a:ext>
                  </a:extLst>
                </a:gridCol>
              </a:tblGrid>
              <a:tr h="424161">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0.4</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424161">
                <a:tc>
                  <a:txBody>
                    <a:bodyPr/>
                    <a:lstStyle/>
                    <a:p>
                      <a:pPr algn="ctr"/>
                      <a:r>
                        <a:rPr lang="en-US" altLang="zh-CN" sz="1300" b="1">
                          <a:solidFill>
                            <a:srgbClr val="FF0000"/>
                          </a:solidFill>
                        </a:rPr>
                        <a:t>1</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0.9</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0.4</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424161">
                <a:tc>
                  <a:txBody>
                    <a:bodyPr/>
                    <a:lstStyle/>
                    <a:p>
                      <a:pPr algn="ctr"/>
                      <a:r>
                        <a:rPr lang="en-US" altLang="zh-CN" sz="1300" b="1"/>
                        <a:t>0.2</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0.9</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0.3</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pic>
        <p:nvPicPr>
          <p:cNvPr id="15" name="图片 14">
            <a:extLst>
              <a:ext uri="{FF2B5EF4-FFF2-40B4-BE49-F238E27FC236}">
                <a16:creationId xmlns:a16="http://schemas.microsoft.com/office/drawing/2014/main" id="{968B4AA7-2B6E-48F1-9B08-E5BD991CA850}"/>
              </a:ext>
            </a:extLst>
          </p:cNvPr>
          <p:cNvPicPr>
            <a:picLocks noChangeAspect="1"/>
          </p:cNvPicPr>
          <p:nvPr/>
        </p:nvPicPr>
        <p:blipFill>
          <a:blip r:embed="rId4"/>
          <a:stretch>
            <a:fillRect/>
          </a:stretch>
        </p:blipFill>
        <p:spPr>
          <a:xfrm>
            <a:off x="1332032" y="5139519"/>
            <a:ext cx="619637" cy="827759"/>
          </a:xfrm>
          <a:prstGeom prst="rect">
            <a:avLst/>
          </a:prstGeom>
        </p:spPr>
      </p:pic>
      <p:pic>
        <p:nvPicPr>
          <p:cNvPr id="16" name="图片 15">
            <a:extLst>
              <a:ext uri="{FF2B5EF4-FFF2-40B4-BE49-F238E27FC236}">
                <a16:creationId xmlns:a16="http://schemas.microsoft.com/office/drawing/2014/main" id="{D7D10376-883D-462A-9D0B-B2EDACBD3248}"/>
              </a:ext>
            </a:extLst>
          </p:cNvPr>
          <p:cNvPicPr>
            <a:picLocks noChangeAspect="1"/>
          </p:cNvPicPr>
          <p:nvPr/>
        </p:nvPicPr>
        <p:blipFill>
          <a:blip r:embed="rId5"/>
          <a:stretch>
            <a:fillRect/>
          </a:stretch>
        </p:blipFill>
        <p:spPr>
          <a:xfrm>
            <a:off x="1191648" y="1693659"/>
            <a:ext cx="840244" cy="497761"/>
          </a:xfrm>
          <a:prstGeom prst="rect">
            <a:avLst/>
          </a:prstGeom>
        </p:spPr>
      </p:pic>
      <p:pic>
        <p:nvPicPr>
          <p:cNvPr id="17" name="图片 16">
            <a:extLst>
              <a:ext uri="{FF2B5EF4-FFF2-40B4-BE49-F238E27FC236}">
                <a16:creationId xmlns:a16="http://schemas.microsoft.com/office/drawing/2014/main" id="{3C451869-B87B-4263-86C5-A2113A9F3FED}"/>
              </a:ext>
            </a:extLst>
          </p:cNvPr>
          <p:cNvPicPr>
            <a:picLocks noChangeAspect="1"/>
          </p:cNvPicPr>
          <p:nvPr/>
        </p:nvPicPr>
        <p:blipFill>
          <a:blip r:embed="rId6"/>
          <a:stretch>
            <a:fillRect/>
          </a:stretch>
        </p:blipFill>
        <p:spPr>
          <a:xfrm>
            <a:off x="1458616" y="3232830"/>
            <a:ext cx="366470" cy="886585"/>
          </a:xfrm>
          <a:prstGeom prst="rect">
            <a:avLst/>
          </a:prstGeom>
        </p:spPr>
      </p:pic>
      <p:pic>
        <p:nvPicPr>
          <p:cNvPr id="22" name="图片 21">
            <a:extLst>
              <a:ext uri="{FF2B5EF4-FFF2-40B4-BE49-F238E27FC236}">
                <a16:creationId xmlns:a16="http://schemas.microsoft.com/office/drawing/2014/main" id="{ADD27AE5-58A6-4026-9985-084161E75BA1}"/>
              </a:ext>
            </a:extLst>
          </p:cNvPr>
          <p:cNvPicPr>
            <a:picLocks noChangeAspect="1"/>
          </p:cNvPicPr>
          <p:nvPr/>
        </p:nvPicPr>
        <p:blipFill>
          <a:blip r:embed="rId7"/>
          <a:stretch>
            <a:fillRect/>
          </a:stretch>
        </p:blipFill>
        <p:spPr>
          <a:xfrm>
            <a:off x="10845581" y="2893983"/>
            <a:ext cx="980956" cy="1564281"/>
          </a:xfrm>
          <a:prstGeom prst="rect">
            <a:avLst/>
          </a:prstGeom>
        </p:spPr>
      </p:pic>
      <p:graphicFrame>
        <p:nvGraphicFramePr>
          <p:cNvPr id="24" name="表格 5">
            <a:extLst>
              <a:ext uri="{FF2B5EF4-FFF2-40B4-BE49-F238E27FC236}">
                <a16:creationId xmlns:a16="http://schemas.microsoft.com/office/drawing/2014/main" id="{69287EC7-1374-4030-8C18-C2CCEDFDCB32}"/>
              </a:ext>
            </a:extLst>
          </p:cNvPr>
          <p:cNvGraphicFramePr>
            <a:graphicFrameLocks noGrp="1"/>
          </p:cNvGraphicFramePr>
          <p:nvPr>
            <p:extLst>
              <p:ext uri="{D42A27DB-BD31-4B8C-83A1-F6EECF244321}">
                <p14:modId xmlns:p14="http://schemas.microsoft.com/office/powerpoint/2010/main" val="1572432695"/>
              </p:ext>
            </p:extLst>
          </p:nvPr>
        </p:nvGraphicFramePr>
        <p:xfrm>
          <a:off x="4145222" y="3103043"/>
          <a:ext cx="1275720" cy="1272483"/>
        </p:xfrm>
        <a:graphic>
          <a:graphicData uri="http://schemas.openxmlformats.org/drawingml/2006/table">
            <a:tbl>
              <a:tblPr firstRow="1" bandRow="1">
                <a:tableStyleId>{0505E3EF-67EA-436B-97B2-0124C06EBD24}</a:tableStyleId>
              </a:tblPr>
              <a:tblGrid>
                <a:gridCol w="425240">
                  <a:extLst>
                    <a:ext uri="{9D8B030D-6E8A-4147-A177-3AD203B41FA5}">
                      <a16:colId xmlns:a16="http://schemas.microsoft.com/office/drawing/2014/main" val="2238496941"/>
                    </a:ext>
                  </a:extLst>
                </a:gridCol>
                <a:gridCol w="425240">
                  <a:extLst>
                    <a:ext uri="{9D8B030D-6E8A-4147-A177-3AD203B41FA5}">
                      <a16:colId xmlns:a16="http://schemas.microsoft.com/office/drawing/2014/main" val="4025967732"/>
                    </a:ext>
                  </a:extLst>
                </a:gridCol>
                <a:gridCol w="425240">
                  <a:extLst>
                    <a:ext uri="{9D8B030D-6E8A-4147-A177-3AD203B41FA5}">
                      <a16:colId xmlns:a16="http://schemas.microsoft.com/office/drawing/2014/main" val="3260997036"/>
                    </a:ext>
                  </a:extLst>
                </a:gridCol>
              </a:tblGrid>
              <a:tr h="424161">
                <a:tc>
                  <a:txBody>
                    <a:bodyPr/>
                    <a:lstStyle/>
                    <a:p>
                      <a:pPr algn="ctr"/>
                      <a:r>
                        <a:rPr lang="en-US" altLang="zh-CN" sz="1300" b="1">
                          <a:solidFill>
                            <a:srgbClr val="FF0000"/>
                          </a:solidFill>
                        </a:rPr>
                        <a:t>0.2</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0.4</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0.2</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424161">
                <a:tc>
                  <a:txBody>
                    <a:bodyPr/>
                    <a:lstStyle/>
                    <a:p>
                      <a:pPr algn="ctr"/>
                      <a:r>
                        <a:rPr lang="en-US" altLang="zh-CN" sz="1300" b="1"/>
                        <a:t>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0.8</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0.5</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424161">
                <a:tc>
                  <a:txBody>
                    <a:bodyPr/>
                    <a:lstStyle/>
                    <a:p>
                      <a:pPr algn="ctr"/>
                      <a:r>
                        <a:rPr lang="en-US" altLang="zh-CN" sz="1300" b="1">
                          <a:solidFill>
                            <a:srgbClr val="FF0000"/>
                          </a:solidFill>
                        </a:rPr>
                        <a:t>0.3</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0.9</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graphicFrame>
        <p:nvGraphicFramePr>
          <p:cNvPr id="26" name="表格 5">
            <a:extLst>
              <a:ext uri="{FF2B5EF4-FFF2-40B4-BE49-F238E27FC236}">
                <a16:creationId xmlns:a16="http://schemas.microsoft.com/office/drawing/2014/main" id="{E17921BC-3A75-4FD5-807E-3D194C9550A0}"/>
              </a:ext>
            </a:extLst>
          </p:cNvPr>
          <p:cNvGraphicFramePr>
            <a:graphicFrameLocks noGrp="1"/>
          </p:cNvGraphicFramePr>
          <p:nvPr>
            <p:extLst>
              <p:ext uri="{D42A27DB-BD31-4B8C-83A1-F6EECF244321}">
                <p14:modId xmlns:p14="http://schemas.microsoft.com/office/powerpoint/2010/main" val="3265519392"/>
              </p:ext>
            </p:extLst>
          </p:nvPr>
        </p:nvGraphicFramePr>
        <p:xfrm>
          <a:off x="4145222" y="4819513"/>
          <a:ext cx="1275720" cy="1272483"/>
        </p:xfrm>
        <a:graphic>
          <a:graphicData uri="http://schemas.openxmlformats.org/drawingml/2006/table">
            <a:tbl>
              <a:tblPr firstRow="1" bandRow="1">
                <a:tableStyleId>{0505E3EF-67EA-436B-97B2-0124C06EBD24}</a:tableStyleId>
              </a:tblPr>
              <a:tblGrid>
                <a:gridCol w="425240">
                  <a:extLst>
                    <a:ext uri="{9D8B030D-6E8A-4147-A177-3AD203B41FA5}">
                      <a16:colId xmlns:a16="http://schemas.microsoft.com/office/drawing/2014/main" val="2238496941"/>
                    </a:ext>
                  </a:extLst>
                </a:gridCol>
                <a:gridCol w="425240">
                  <a:extLst>
                    <a:ext uri="{9D8B030D-6E8A-4147-A177-3AD203B41FA5}">
                      <a16:colId xmlns:a16="http://schemas.microsoft.com/office/drawing/2014/main" val="4025967732"/>
                    </a:ext>
                  </a:extLst>
                </a:gridCol>
                <a:gridCol w="425240">
                  <a:extLst>
                    <a:ext uri="{9D8B030D-6E8A-4147-A177-3AD203B41FA5}">
                      <a16:colId xmlns:a16="http://schemas.microsoft.com/office/drawing/2014/main" val="3260997036"/>
                    </a:ext>
                  </a:extLst>
                </a:gridCol>
              </a:tblGrid>
              <a:tr h="424161">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0.5</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424161">
                <a:tc>
                  <a:txBody>
                    <a:bodyPr/>
                    <a:lstStyle/>
                    <a:p>
                      <a:pPr algn="ctr"/>
                      <a:r>
                        <a:rPr lang="en-US" altLang="zh-CN" sz="1300" b="1"/>
                        <a:t>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0.8</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0.4</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424161">
                <a:tc>
                  <a:txBody>
                    <a:bodyPr/>
                    <a:lstStyle/>
                    <a:p>
                      <a:pPr algn="ctr"/>
                      <a:r>
                        <a:rPr lang="en-US" altLang="zh-CN" sz="1300" b="1"/>
                        <a:t>0.2</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1</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t>0.1</a:t>
                      </a:r>
                      <a:endParaRPr lang="zh-CN" altLang="en-US" sz="1300" b="1"/>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sp>
        <p:nvSpPr>
          <p:cNvPr id="27" name="立方体 26">
            <a:extLst>
              <a:ext uri="{FF2B5EF4-FFF2-40B4-BE49-F238E27FC236}">
                <a16:creationId xmlns:a16="http://schemas.microsoft.com/office/drawing/2014/main" id="{6FE049B1-656E-4DAA-9D5E-9159CB23D291}"/>
              </a:ext>
            </a:extLst>
          </p:cNvPr>
          <p:cNvSpPr>
            <a:spLocks noChangeAspect="1"/>
          </p:cNvSpPr>
          <p:nvPr/>
        </p:nvSpPr>
        <p:spPr>
          <a:xfrm>
            <a:off x="2422362" y="2925260"/>
            <a:ext cx="1059419" cy="1628051"/>
          </a:xfrm>
          <a:prstGeom prst="cube">
            <a:avLst>
              <a:gd name="adj" fmla="val 52599"/>
            </a:avLst>
          </a:prstGeom>
          <a:solidFill>
            <a:srgbClr val="0070C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 name="立方体 27">
            <a:extLst>
              <a:ext uri="{FF2B5EF4-FFF2-40B4-BE49-F238E27FC236}">
                <a16:creationId xmlns:a16="http://schemas.microsoft.com/office/drawing/2014/main" id="{F40BC166-3338-4F59-8D94-11A453A08573}"/>
              </a:ext>
            </a:extLst>
          </p:cNvPr>
          <p:cNvSpPr>
            <a:spLocks noChangeAspect="1"/>
          </p:cNvSpPr>
          <p:nvPr/>
        </p:nvSpPr>
        <p:spPr>
          <a:xfrm>
            <a:off x="2422361" y="4635352"/>
            <a:ext cx="1059419" cy="1662119"/>
          </a:xfrm>
          <a:prstGeom prst="cube">
            <a:avLst>
              <a:gd name="adj" fmla="val 52599"/>
            </a:avLst>
          </a:prstGeom>
          <a:solidFill>
            <a:srgbClr val="FFC00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9" name="立方体 28">
            <a:extLst>
              <a:ext uri="{FF2B5EF4-FFF2-40B4-BE49-F238E27FC236}">
                <a16:creationId xmlns:a16="http://schemas.microsoft.com/office/drawing/2014/main" id="{12F6B24E-2A8A-4879-B3C3-243AE55A983F}"/>
              </a:ext>
            </a:extLst>
          </p:cNvPr>
          <p:cNvSpPr>
            <a:spLocks noChangeAspect="1"/>
          </p:cNvSpPr>
          <p:nvPr/>
        </p:nvSpPr>
        <p:spPr>
          <a:xfrm>
            <a:off x="2431831" y="1181101"/>
            <a:ext cx="1059419" cy="1662118"/>
          </a:xfrm>
          <a:prstGeom prst="cube">
            <a:avLst>
              <a:gd name="adj" fmla="val 52599"/>
            </a:avLst>
          </a:prstGeom>
          <a:solidFill>
            <a:srgbClr val="92D05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1" name="矩形 30">
            <a:extLst>
              <a:ext uri="{FF2B5EF4-FFF2-40B4-BE49-F238E27FC236}">
                <a16:creationId xmlns:a16="http://schemas.microsoft.com/office/drawing/2014/main" id="{C9900F57-B674-4822-B482-571E9671635E}"/>
              </a:ext>
            </a:extLst>
          </p:cNvPr>
          <p:cNvSpPr>
            <a:spLocks noChangeAspect="1"/>
          </p:cNvSpPr>
          <p:nvPr/>
        </p:nvSpPr>
        <p:spPr>
          <a:xfrm>
            <a:off x="2700337" y="1693659"/>
            <a:ext cx="537380" cy="537380"/>
          </a:xfrm>
          <a:prstGeom prst="rect">
            <a:avLst/>
          </a:prstGeom>
          <a:solidFill>
            <a:schemeClr val="accent1">
              <a:alpha val="5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7275CA98-1756-4F10-AE17-151647656821}"/>
              </a:ext>
            </a:extLst>
          </p:cNvPr>
          <p:cNvSpPr>
            <a:spLocks noChangeAspect="1"/>
          </p:cNvSpPr>
          <p:nvPr/>
        </p:nvSpPr>
        <p:spPr>
          <a:xfrm>
            <a:off x="2683380" y="3407434"/>
            <a:ext cx="537380" cy="537380"/>
          </a:xfrm>
          <a:prstGeom prst="rect">
            <a:avLst/>
          </a:prstGeom>
          <a:solidFill>
            <a:schemeClr val="accent1">
              <a:alpha val="5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BCC4D35F-1174-4A41-ADC1-CBE812F5E97D}"/>
              </a:ext>
            </a:extLst>
          </p:cNvPr>
          <p:cNvSpPr>
            <a:spLocks noChangeAspect="1"/>
          </p:cNvSpPr>
          <p:nvPr/>
        </p:nvSpPr>
        <p:spPr>
          <a:xfrm>
            <a:off x="2692850" y="5139519"/>
            <a:ext cx="537380" cy="537380"/>
          </a:xfrm>
          <a:prstGeom prst="rect">
            <a:avLst/>
          </a:prstGeom>
          <a:solidFill>
            <a:schemeClr val="accent1">
              <a:alpha val="5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CCC89140-0320-48F2-B271-75C5AE2D0E02}"/>
              </a:ext>
            </a:extLst>
          </p:cNvPr>
          <p:cNvCxnSpPr>
            <a:cxnSpLocks/>
          </p:cNvCxnSpPr>
          <p:nvPr/>
        </p:nvCxnSpPr>
        <p:spPr>
          <a:xfrm>
            <a:off x="2969027" y="2162175"/>
            <a:ext cx="1176195" cy="496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68DDD90-9ECF-4F46-9A5A-514EAB690D2D}"/>
              </a:ext>
            </a:extLst>
          </p:cNvPr>
          <p:cNvCxnSpPr>
            <a:cxnSpLocks/>
          </p:cNvCxnSpPr>
          <p:nvPr/>
        </p:nvCxnSpPr>
        <p:spPr>
          <a:xfrm flipV="1">
            <a:off x="2952070" y="1383645"/>
            <a:ext cx="1193152" cy="35209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9BBCC77-1782-4741-952A-964DCE24B72D}"/>
              </a:ext>
            </a:extLst>
          </p:cNvPr>
          <p:cNvCxnSpPr>
            <a:cxnSpLocks/>
          </p:cNvCxnSpPr>
          <p:nvPr/>
        </p:nvCxnSpPr>
        <p:spPr>
          <a:xfrm>
            <a:off x="2952070" y="3882713"/>
            <a:ext cx="1176195" cy="496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54CC7EA2-7830-449F-9497-5DC158952711}"/>
              </a:ext>
            </a:extLst>
          </p:cNvPr>
          <p:cNvCxnSpPr>
            <a:cxnSpLocks/>
          </p:cNvCxnSpPr>
          <p:nvPr/>
        </p:nvCxnSpPr>
        <p:spPr>
          <a:xfrm flipV="1">
            <a:off x="2935113" y="3109421"/>
            <a:ext cx="1202048" cy="346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B8AD77F6-A71B-4CFA-92F7-4B6FD5483D25}"/>
              </a:ext>
            </a:extLst>
          </p:cNvPr>
          <p:cNvCxnSpPr>
            <a:cxnSpLocks/>
          </p:cNvCxnSpPr>
          <p:nvPr/>
        </p:nvCxnSpPr>
        <p:spPr>
          <a:xfrm>
            <a:off x="2960966" y="5597157"/>
            <a:ext cx="1176195" cy="496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A15CD02A-31E1-467A-A568-5AE00291054E}"/>
              </a:ext>
            </a:extLst>
          </p:cNvPr>
          <p:cNvCxnSpPr>
            <a:cxnSpLocks/>
          </p:cNvCxnSpPr>
          <p:nvPr/>
        </p:nvCxnSpPr>
        <p:spPr>
          <a:xfrm flipV="1">
            <a:off x="2944009" y="4819513"/>
            <a:ext cx="1217105" cy="360733"/>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48" name="表格 5">
            <a:extLst>
              <a:ext uri="{FF2B5EF4-FFF2-40B4-BE49-F238E27FC236}">
                <a16:creationId xmlns:a16="http://schemas.microsoft.com/office/drawing/2014/main" id="{72235F55-B7AB-4CFE-832D-8F4685DAA38A}"/>
              </a:ext>
            </a:extLst>
          </p:cNvPr>
          <p:cNvGraphicFramePr>
            <a:graphicFrameLocks noGrp="1"/>
          </p:cNvGraphicFramePr>
          <p:nvPr>
            <p:extLst>
              <p:ext uri="{D42A27DB-BD31-4B8C-83A1-F6EECF244321}">
                <p14:modId xmlns:p14="http://schemas.microsoft.com/office/powerpoint/2010/main" val="270279821"/>
              </p:ext>
            </p:extLst>
          </p:nvPr>
        </p:nvGraphicFramePr>
        <p:xfrm>
          <a:off x="7195931" y="3103042"/>
          <a:ext cx="1275720" cy="1272483"/>
        </p:xfrm>
        <a:graphic>
          <a:graphicData uri="http://schemas.openxmlformats.org/drawingml/2006/table">
            <a:tbl>
              <a:tblPr firstRow="1" bandRow="1">
                <a:tableStyleId>{0505E3EF-67EA-436B-97B2-0124C06EBD24}</a:tableStyleId>
              </a:tblPr>
              <a:tblGrid>
                <a:gridCol w="425240">
                  <a:extLst>
                    <a:ext uri="{9D8B030D-6E8A-4147-A177-3AD203B41FA5}">
                      <a16:colId xmlns:a16="http://schemas.microsoft.com/office/drawing/2014/main" val="2238496941"/>
                    </a:ext>
                  </a:extLst>
                </a:gridCol>
                <a:gridCol w="425240">
                  <a:extLst>
                    <a:ext uri="{9D8B030D-6E8A-4147-A177-3AD203B41FA5}">
                      <a16:colId xmlns:a16="http://schemas.microsoft.com/office/drawing/2014/main" val="4025967732"/>
                    </a:ext>
                  </a:extLst>
                </a:gridCol>
                <a:gridCol w="425240">
                  <a:extLst>
                    <a:ext uri="{9D8B030D-6E8A-4147-A177-3AD203B41FA5}">
                      <a16:colId xmlns:a16="http://schemas.microsoft.com/office/drawing/2014/main" val="3260997036"/>
                    </a:ext>
                  </a:extLst>
                </a:gridCol>
              </a:tblGrid>
              <a:tr h="424161">
                <a:tc>
                  <a:txBody>
                    <a:bodyPr/>
                    <a:lstStyle/>
                    <a:p>
                      <a:pPr algn="ctr"/>
                      <a:r>
                        <a:rPr lang="en-US" altLang="zh-CN" sz="1300" b="1">
                          <a:solidFill>
                            <a:srgbClr val="FF0000"/>
                          </a:solidFill>
                        </a:rPr>
                        <a:t>0.2</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0.5</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0.2</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61690"/>
                  </a:ext>
                </a:extLst>
              </a:tr>
              <a:tr h="424161">
                <a:tc>
                  <a:txBody>
                    <a:bodyPr/>
                    <a:lstStyle/>
                    <a:p>
                      <a:pPr algn="ctr"/>
                      <a:r>
                        <a:rPr lang="en-US" altLang="zh-CN" sz="1300" b="1">
                          <a:solidFill>
                            <a:srgbClr val="FF0000"/>
                          </a:solidFill>
                        </a:rPr>
                        <a:t>1</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0.9</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0.5</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52804298"/>
                  </a:ext>
                </a:extLst>
              </a:tr>
              <a:tr h="424161">
                <a:tc>
                  <a:txBody>
                    <a:bodyPr/>
                    <a:lstStyle/>
                    <a:p>
                      <a:pPr algn="ctr"/>
                      <a:r>
                        <a:rPr lang="en-US" altLang="zh-CN" sz="1300" b="1">
                          <a:solidFill>
                            <a:srgbClr val="FF0000"/>
                          </a:solidFill>
                        </a:rPr>
                        <a:t>0.3</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1</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300" b="1">
                          <a:solidFill>
                            <a:srgbClr val="FF0000"/>
                          </a:solidFill>
                        </a:rPr>
                        <a:t>0.3</a:t>
                      </a:r>
                      <a:endParaRPr lang="zh-CN" altLang="en-US" sz="1300" b="1">
                        <a:solidFill>
                          <a:srgbClr val="FF0000"/>
                        </a:solidFill>
                      </a:endParaRPr>
                    </a:p>
                  </a:txBody>
                  <a:tcPr marL="41610" marR="41610" marT="20805" marB="2080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6799956"/>
                  </a:ext>
                </a:extLst>
              </a:tr>
            </a:tbl>
          </a:graphicData>
        </a:graphic>
      </p:graphicFrame>
      <p:sp>
        <p:nvSpPr>
          <p:cNvPr id="49" name="立方体 48">
            <a:extLst>
              <a:ext uri="{FF2B5EF4-FFF2-40B4-BE49-F238E27FC236}">
                <a16:creationId xmlns:a16="http://schemas.microsoft.com/office/drawing/2014/main" id="{192F7DBD-E187-4820-9123-9B04CC346444}"/>
              </a:ext>
            </a:extLst>
          </p:cNvPr>
          <p:cNvSpPr>
            <a:spLocks noChangeAspect="1"/>
          </p:cNvSpPr>
          <p:nvPr/>
        </p:nvSpPr>
        <p:spPr>
          <a:xfrm>
            <a:off x="9664799" y="2919261"/>
            <a:ext cx="1059419" cy="1628051"/>
          </a:xfrm>
          <a:prstGeom prst="cube">
            <a:avLst>
              <a:gd name="adj" fmla="val 52599"/>
            </a:avLst>
          </a:prstGeom>
          <a:solidFill>
            <a:srgbClr val="FF000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215FA5CB-4D07-4D95-83CB-1AB28C5C2CF4}"/>
              </a:ext>
            </a:extLst>
          </p:cNvPr>
          <p:cNvSpPr>
            <a:spLocks noChangeAspect="1"/>
          </p:cNvSpPr>
          <p:nvPr/>
        </p:nvSpPr>
        <p:spPr>
          <a:xfrm>
            <a:off x="9933491" y="3407434"/>
            <a:ext cx="537380" cy="537380"/>
          </a:xfrm>
          <a:prstGeom prst="rect">
            <a:avLst/>
          </a:prstGeom>
          <a:solidFill>
            <a:schemeClr val="accent1">
              <a:alpha val="59000"/>
            </a:schemeClr>
          </a:solidFill>
          <a:ln>
            <a:no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FD8AE3F2-F781-4540-A93E-3E53CD68AE92}"/>
              </a:ext>
            </a:extLst>
          </p:cNvPr>
          <p:cNvCxnSpPr>
            <a:cxnSpLocks/>
          </p:cNvCxnSpPr>
          <p:nvPr/>
        </p:nvCxnSpPr>
        <p:spPr>
          <a:xfrm>
            <a:off x="8458901" y="3109421"/>
            <a:ext cx="1743280" cy="34685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2E88F78A-0806-4418-BC55-0C1F8185AAA2}"/>
              </a:ext>
            </a:extLst>
          </p:cNvPr>
          <p:cNvCxnSpPr>
            <a:cxnSpLocks/>
          </p:cNvCxnSpPr>
          <p:nvPr/>
        </p:nvCxnSpPr>
        <p:spPr>
          <a:xfrm flipV="1">
            <a:off x="8471651" y="3882713"/>
            <a:ext cx="1730530" cy="491171"/>
          </a:xfrm>
          <a:prstGeom prst="line">
            <a:avLst/>
          </a:prstGeom>
        </p:spPr>
        <p:style>
          <a:lnRef idx="1">
            <a:schemeClr val="accent1"/>
          </a:lnRef>
          <a:fillRef idx="0">
            <a:schemeClr val="accent1"/>
          </a:fillRef>
          <a:effectRef idx="0">
            <a:schemeClr val="accent1"/>
          </a:effectRef>
          <a:fontRef idx="minor">
            <a:schemeClr val="tx1"/>
          </a:fontRef>
        </p:style>
      </p:cxnSp>
      <p:sp>
        <p:nvSpPr>
          <p:cNvPr id="58" name="箭头: 五边形 57">
            <a:extLst>
              <a:ext uri="{FF2B5EF4-FFF2-40B4-BE49-F238E27FC236}">
                <a16:creationId xmlns:a16="http://schemas.microsoft.com/office/drawing/2014/main" id="{34955FEB-5778-45AC-B6CB-C0D3A53BE6B0}"/>
              </a:ext>
            </a:extLst>
          </p:cNvPr>
          <p:cNvSpPr/>
          <p:nvPr/>
        </p:nvSpPr>
        <p:spPr>
          <a:xfrm>
            <a:off x="5799827" y="2233457"/>
            <a:ext cx="1261758" cy="3232954"/>
          </a:xfrm>
          <a:prstGeom prst="homePlate">
            <a:avLst>
              <a:gd name="adj" fmla="val 49340"/>
            </a:avLst>
          </a:prstGeom>
          <a:noFill/>
          <a:ln w="19050" cap="flat" cmpd="sng" algn="ctr">
            <a:solidFill>
              <a:srgbClr val="1D8DB0"/>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9" name="文本框 58">
            <a:extLst>
              <a:ext uri="{FF2B5EF4-FFF2-40B4-BE49-F238E27FC236}">
                <a16:creationId xmlns:a16="http://schemas.microsoft.com/office/drawing/2014/main" id="{F75B9BBC-D0B7-4DB4-9ADF-E1F1A04A3471}"/>
              </a:ext>
            </a:extLst>
          </p:cNvPr>
          <p:cNvSpPr txBox="1"/>
          <p:nvPr/>
        </p:nvSpPr>
        <p:spPr>
          <a:xfrm>
            <a:off x="5675093" y="3328840"/>
            <a:ext cx="1470178" cy="830997"/>
          </a:xfrm>
          <a:prstGeom prst="rect">
            <a:avLst/>
          </a:prstGeom>
          <a:noFill/>
        </p:spPr>
        <p:txBody>
          <a:bodyPr vert="horz" wrap="square" rtlCol="0">
            <a:spAutoFit/>
          </a:bodyPr>
          <a:lstStyle/>
          <a:p>
            <a:pPr algn="ctr" defTabSz="457200"/>
            <a:r>
              <a:rPr lang="en-US" altLang="zh-CN" sz="1600">
                <a:solidFill>
                  <a:prstClr val="black"/>
                </a:solidFill>
                <a:latin typeface="Calibri" panose="020F0502020204030204"/>
                <a:ea typeface="等线" panose="02010600030101010101" pitchFamily="2" charset="-122"/>
              </a:rPr>
              <a:t>Maximum Probability Combination</a:t>
            </a:r>
          </a:p>
        </p:txBody>
      </p:sp>
    </p:spTree>
    <p:extLst>
      <p:ext uri="{BB962C8B-B14F-4D97-AF65-F5344CB8AC3E}">
        <p14:creationId xmlns:p14="http://schemas.microsoft.com/office/powerpoint/2010/main" val="1707079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Title 1">
            <a:extLst>
              <a:ext uri="{FF2B5EF4-FFF2-40B4-BE49-F238E27FC236}">
                <a16:creationId xmlns:a16="http://schemas.microsoft.com/office/drawing/2014/main" id="{10CCC40B-A85C-4496-8E84-6E908E3B87D9}"/>
              </a:ext>
            </a:extLst>
          </p:cNvPr>
          <p:cNvSpPr txBox="1">
            <a:spLocks/>
          </p:cNvSpPr>
          <p:nvPr/>
        </p:nvSpPr>
        <p:spPr>
          <a:xfrm>
            <a:off x="576000" y="455479"/>
            <a:ext cx="11041200" cy="992595"/>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sz="2600">
                <a:solidFill>
                  <a:srgbClr val="002060"/>
                </a:solidFill>
              </a:rPr>
              <a:t>Cropping the region of interest (CROI) method</a:t>
            </a:r>
            <a:endParaRPr lang="nl-NL" sz="2600"/>
          </a:p>
        </p:txBody>
      </p:sp>
      <p:sp>
        <p:nvSpPr>
          <p:cNvPr id="2" name="TextBox 1">
            <a:extLst>
              <a:ext uri="{FF2B5EF4-FFF2-40B4-BE49-F238E27FC236}">
                <a16:creationId xmlns:a16="http://schemas.microsoft.com/office/drawing/2014/main" id="{E193DF04-34B1-4FE2-8FC7-1E35A5CF0181}"/>
              </a:ext>
            </a:extLst>
          </p:cNvPr>
          <p:cNvSpPr txBox="1"/>
          <p:nvPr/>
        </p:nvSpPr>
        <p:spPr>
          <a:xfrm>
            <a:off x="2754790" y="5279718"/>
            <a:ext cx="5460896" cy="461665"/>
          </a:xfrm>
          <a:prstGeom prst="rect">
            <a:avLst/>
          </a:prstGeom>
          <a:noFill/>
        </p:spPr>
        <p:txBody>
          <a:bodyPr wrap="square" rtlCol="0">
            <a:spAutoFit/>
          </a:bodyPr>
          <a:lstStyle/>
          <a:p>
            <a:r>
              <a:rPr lang="en-US" sz="2400"/>
              <a:t>Cropping the region of interest (CROI)</a:t>
            </a:r>
          </a:p>
        </p:txBody>
      </p:sp>
      <p:sp>
        <p:nvSpPr>
          <p:cNvPr id="4" name="矩形: 圆角 3">
            <a:extLst>
              <a:ext uri="{FF2B5EF4-FFF2-40B4-BE49-F238E27FC236}">
                <a16:creationId xmlns:a16="http://schemas.microsoft.com/office/drawing/2014/main" id="{B5054E45-5816-4205-A072-FE5016BF296E}"/>
              </a:ext>
            </a:extLst>
          </p:cNvPr>
          <p:cNvSpPr/>
          <p:nvPr/>
        </p:nvSpPr>
        <p:spPr>
          <a:xfrm>
            <a:off x="710993" y="1462140"/>
            <a:ext cx="4161796" cy="2484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0000"/>
              </a:lnSpc>
              <a:buFont typeface="Arial" panose="020B0604020202020204" pitchFamily="34" charset="0"/>
              <a:buChar char="•"/>
            </a:pPr>
            <a:r>
              <a:rPr lang="en-US" altLang="zh-CN" sz="2000"/>
              <a:t>The input image for single-planar segmentation model is 384x384</a:t>
            </a:r>
          </a:p>
          <a:p>
            <a:pPr marL="285750" indent="-285750">
              <a:lnSpc>
                <a:spcPct val="120000"/>
              </a:lnSpc>
              <a:buFont typeface="Arial" panose="020B0604020202020204" pitchFamily="34" charset="0"/>
              <a:buChar char="•"/>
            </a:pPr>
            <a:endParaRPr lang="en-US" altLang="zh-CN" sz="2000"/>
          </a:p>
          <a:p>
            <a:pPr marL="285750" indent="-285750">
              <a:lnSpc>
                <a:spcPct val="120000"/>
              </a:lnSpc>
              <a:buFont typeface="Arial" panose="020B0604020202020204" pitchFamily="34" charset="0"/>
              <a:buChar char="•"/>
            </a:pPr>
            <a:r>
              <a:rPr lang="en-US" altLang="zh-CN" sz="2000"/>
              <a:t>Different resolution (384x734,384x670…)</a:t>
            </a:r>
            <a:endParaRPr lang="zh-CN" altLang="en-US" sz="2000"/>
          </a:p>
        </p:txBody>
      </p:sp>
      <p:sp>
        <p:nvSpPr>
          <p:cNvPr id="6" name="矩形: 圆角 5">
            <a:extLst>
              <a:ext uri="{FF2B5EF4-FFF2-40B4-BE49-F238E27FC236}">
                <a16:creationId xmlns:a16="http://schemas.microsoft.com/office/drawing/2014/main" id="{16B08963-5B16-4198-A3EC-914BA5494FCC}"/>
              </a:ext>
            </a:extLst>
          </p:cNvPr>
          <p:cNvSpPr/>
          <p:nvPr/>
        </p:nvSpPr>
        <p:spPr>
          <a:xfrm>
            <a:off x="5485237" y="1462141"/>
            <a:ext cx="4392351" cy="24847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20000"/>
              </a:lnSpc>
              <a:buFont typeface="Arial" panose="020B0604020202020204" pitchFamily="34" charset="0"/>
              <a:buChar char="•"/>
            </a:pPr>
            <a:r>
              <a:rPr lang="en-US" altLang="zh-CN" sz="2000"/>
              <a:t>Predicted performance of </a:t>
            </a:r>
            <a:r>
              <a:rPr lang="en-US" altLang="zh-CN" sz="2000" b="1"/>
              <a:t>epiphysis part </a:t>
            </a:r>
            <a:r>
              <a:rPr lang="en-US" altLang="zh-CN" sz="2000"/>
              <a:t>is worse than the diaphysis part</a:t>
            </a:r>
          </a:p>
          <a:p>
            <a:pPr marL="285750" indent="-285750">
              <a:lnSpc>
                <a:spcPct val="120000"/>
              </a:lnSpc>
              <a:buFont typeface="Arial" panose="020B0604020202020204" pitchFamily="34" charset="0"/>
              <a:buChar char="•"/>
            </a:pPr>
            <a:endParaRPr lang="en-US" altLang="zh-CN" sz="2000"/>
          </a:p>
          <a:p>
            <a:pPr marL="285750" indent="-285750">
              <a:lnSpc>
                <a:spcPct val="120000"/>
              </a:lnSpc>
              <a:buFont typeface="Arial" panose="020B0604020202020204" pitchFamily="34" charset="0"/>
              <a:buChar char="•"/>
            </a:pPr>
            <a:r>
              <a:rPr lang="en-US" altLang="zh-CN" sz="2000"/>
              <a:t>Focus on data at </a:t>
            </a:r>
            <a:r>
              <a:rPr lang="en-US" altLang="zh-CN" sz="2000" b="1"/>
              <a:t>epiphysis part</a:t>
            </a:r>
          </a:p>
        </p:txBody>
      </p:sp>
      <p:sp>
        <p:nvSpPr>
          <p:cNvPr id="5" name="箭头: 右 4">
            <a:extLst>
              <a:ext uri="{FF2B5EF4-FFF2-40B4-BE49-F238E27FC236}">
                <a16:creationId xmlns:a16="http://schemas.microsoft.com/office/drawing/2014/main" id="{E0AE1C9E-A1D3-44BC-9773-0E4DD848F94E}"/>
              </a:ext>
            </a:extLst>
          </p:cNvPr>
          <p:cNvSpPr/>
          <p:nvPr/>
        </p:nvSpPr>
        <p:spPr>
          <a:xfrm rot="3605465">
            <a:off x="2353352" y="4362859"/>
            <a:ext cx="877078" cy="59715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4FCB9F92-F4D9-45D3-8D0E-615167DB4F73}"/>
              </a:ext>
            </a:extLst>
          </p:cNvPr>
          <p:cNvSpPr/>
          <p:nvPr/>
        </p:nvSpPr>
        <p:spPr>
          <a:xfrm rot="7513435">
            <a:off x="7127596" y="4314704"/>
            <a:ext cx="877078" cy="597159"/>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Content Placeholder 6" descr="Diagram&#10;&#10;Description automatically generated">
            <a:extLst>
              <a:ext uri="{FF2B5EF4-FFF2-40B4-BE49-F238E27FC236}">
                <a16:creationId xmlns:a16="http://schemas.microsoft.com/office/drawing/2014/main" id="{2551E4F8-0145-4B03-94AD-2416EE096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5873" y="1327757"/>
            <a:ext cx="2065582" cy="3098373"/>
          </a:xfrm>
          <a:prstGeom prst="rect">
            <a:avLst/>
          </a:prstGeom>
        </p:spPr>
      </p:pic>
      <p:sp>
        <p:nvSpPr>
          <p:cNvPr id="11" name="Oval 3">
            <a:extLst>
              <a:ext uri="{FF2B5EF4-FFF2-40B4-BE49-F238E27FC236}">
                <a16:creationId xmlns:a16="http://schemas.microsoft.com/office/drawing/2014/main" id="{D5C89D42-2CE2-4306-A0F1-260EA4A88038}"/>
              </a:ext>
            </a:extLst>
          </p:cNvPr>
          <p:cNvSpPr/>
          <p:nvPr/>
        </p:nvSpPr>
        <p:spPr>
          <a:xfrm>
            <a:off x="9877588" y="1448074"/>
            <a:ext cx="1484804" cy="7085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2" name="Oval 3">
            <a:extLst>
              <a:ext uri="{FF2B5EF4-FFF2-40B4-BE49-F238E27FC236}">
                <a16:creationId xmlns:a16="http://schemas.microsoft.com/office/drawing/2014/main" id="{DC57B60A-28F2-47E4-89BE-D4088FBB73C8}"/>
              </a:ext>
            </a:extLst>
          </p:cNvPr>
          <p:cNvSpPr/>
          <p:nvPr/>
        </p:nvSpPr>
        <p:spPr>
          <a:xfrm>
            <a:off x="9877588" y="3837865"/>
            <a:ext cx="1484804" cy="708582"/>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4118479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2">
            <a:extLst>
              <a:ext uri="{FF2B5EF4-FFF2-40B4-BE49-F238E27FC236}">
                <a16:creationId xmlns:a16="http://schemas.microsoft.com/office/drawing/2014/main" id="{3FF8DD29-6EC7-463A-A15D-36D6DC734C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14" y="1745499"/>
            <a:ext cx="1717952" cy="310036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833226D1-D56F-4097-A9B7-0F026EEDB00B}"/>
              </a:ext>
            </a:extLst>
          </p:cNvPr>
          <p:cNvSpPr/>
          <p:nvPr/>
        </p:nvSpPr>
        <p:spPr>
          <a:xfrm>
            <a:off x="661884" y="1828800"/>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46CB9B48-5443-442B-9A92-9D475A42CF56}"/>
              </a:ext>
            </a:extLst>
          </p:cNvPr>
          <p:cNvSpPr/>
          <p:nvPr/>
        </p:nvSpPr>
        <p:spPr>
          <a:xfrm>
            <a:off x="661167" y="3250255"/>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Title 1">
            <a:extLst>
              <a:ext uri="{FF2B5EF4-FFF2-40B4-BE49-F238E27FC236}">
                <a16:creationId xmlns:a16="http://schemas.microsoft.com/office/drawing/2014/main" id="{10CCC40B-A85C-4496-8E84-6E908E3B87D9}"/>
              </a:ext>
            </a:extLst>
          </p:cNvPr>
          <p:cNvSpPr txBox="1">
            <a:spLocks/>
          </p:cNvSpPr>
          <p:nvPr/>
        </p:nvSpPr>
        <p:spPr>
          <a:xfrm>
            <a:off x="576000" y="455479"/>
            <a:ext cx="11041200" cy="992595"/>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sz="2600" dirty="0">
                <a:solidFill>
                  <a:srgbClr val="002060"/>
                </a:solidFill>
              </a:rPr>
              <a:t>Cropping the region of interest (CROI) method (For sagittal and coronal)</a:t>
            </a:r>
            <a:endParaRPr lang="nl-NL" sz="2600" dirty="0"/>
          </a:p>
        </p:txBody>
      </p:sp>
      <p:pic>
        <p:nvPicPr>
          <p:cNvPr id="32" name="Picture 4">
            <a:extLst>
              <a:ext uri="{FF2B5EF4-FFF2-40B4-BE49-F238E27FC236}">
                <a16:creationId xmlns:a16="http://schemas.microsoft.com/office/drawing/2014/main" id="{C4288D66-3CB7-4CBB-B099-85DC92062D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308" y="1697418"/>
            <a:ext cx="1584356" cy="158435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a:extLst>
              <a:ext uri="{FF2B5EF4-FFF2-40B4-BE49-F238E27FC236}">
                <a16:creationId xmlns:a16="http://schemas.microsoft.com/office/drawing/2014/main" id="{5DE44045-7635-484E-AC5C-B5254ED36A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0189" y="3364722"/>
            <a:ext cx="1584356" cy="158435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a:extLst>
              <a:ext uri="{FF2B5EF4-FFF2-40B4-BE49-F238E27FC236}">
                <a16:creationId xmlns:a16="http://schemas.microsoft.com/office/drawing/2014/main" id="{E0AD6937-1311-4FE1-A97A-220222EE76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11902" y="1697418"/>
            <a:ext cx="1584356" cy="158435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a:extLst>
              <a:ext uri="{FF2B5EF4-FFF2-40B4-BE49-F238E27FC236}">
                <a16:creationId xmlns:a16="http://schemas.microsoft.com/office/drawing/2014/main" id="{87BC6A1D-51BD-4624-AFB9-2AD5009945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11902" y="3379348"/>
            <a:ext cx="1584356" cy="158435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
            <a:extLst>
              <a:ext uri="{FF2B5EF4-FFF2-40B4-BE49-F238E27FC236}">
                <a16:creationId xmlns:a16="http://schemas.microsoft.com/office/drawing/2014/main" id="{FA43F388-5947-4A23-A098-63B26080F0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81832" y="1745639"/>
            <a:ext cx="1717875" cy="3100226"/>
          </a:xfrm>
          <a:prstGeom prst="rect">
            <a:avLst/>
          </a:prstGeom>
          <a:noFill/>
          <a:extLst>
            <a:ext uri="{909E8E84-426E-40DD-AFC4-6F175D3DCCD1}">
              <a14:hiddenFill xmlns:a14="http://schemas.microsoft.com/office/drawing/2010/main">
                <a:solidFill>
                  <a:srgbClr val="FFFFFF"/>
                </a:solidFill>
              </a14:hiddenFill>
            </a:ext>
          </a:extLst>
        </p:spPr>
      </p:pic>
      <p:sp>
        <p:nvSpPr>
          <p:cNvPr id="37" name="文本框 36">
            <a:extLst>
              <a:ext uri="{FF2B5EF4-FFF2-40B4-BE49-F238E27FC236}">
                <a16:creationId xmlns:a16="http://schemas.microsoft.com/office/drawing/2014/main" id="{F9A0F4B6-69C4-4F8F-8DD2-40EEC4622BF3}"/>
              </a:ext>
            </a:extLst>
          </p:cNvPr>
          <p:cNvSpPr txBox="1"/>
          <p:nvPr/>
        </p:nvSpPr>
        <p:spPr>
          <a:xfrm>
            <a:off x="1198961" y="4845865"/>
            <a:ext cx="526106" cy="338554"/>
          </a:xfrm>
          <a:prstGeom prst="rect">
            <a:avLst/>
          </a:prstGeom>
          <a:noFill/>
        </p:spPr>
        <p:txBody>
          <a:bodyPr wrap="none" rtlCol="0">
            <a:spAutoFit/>
          </a:bodyPr>
          <a:lstStyle/>
          <a:p>
            <a:r>
              <a:rPr lang="en-US" altLang="zh-CN" sz="1600"/>
              <a:t>384</a:t>
            </a:r>
            <a:endParaRPr lang="zh-CN" altLang="en-US" sz="1600"/>
          </a:p>
        </p:txBody>
      </p:sp>
      <p:sp>
        <p:nvSpPr>
          <p:cNvPr id="38" name="文本框 37">
            <a:extLst>
              <a:ext uri="{FF2B5EF4-FFF2-40B4-BE49-F238E27FC236}">
                <a16:creationId xmlns:a16="http://schemas.microsoft.com/office/drawing/2014/main" id="{A1394295-4011-45A4-958B-73DBFF093A3E}"/>
              </a:ext>
            </a:extLst>
          </p:cNvPr>
          <p:cNvSpPr txBox="1"/>
          <p:nvPr/>
        </p:nvSpPr>
        <p:spPr>
          <a:xfrm>
            <a:off x="-2" y="3158059"/>
            <a:ext cx="526106" cy="338554"/>
          </a:xfrm>
          <a:prstGeom prst="rect">
            <a:avLst/>
          </a:prstGeom>
          <a:noFill/>
        </p:spPr>
        <p:txBody>
          <a:bodyPr wrap="none" rtlCol="0">
            <a:spAutoFit/>
          </a:bodyPr>
          <a:lstStyle/>
          <a:p>
            <a:r>
              <a:rPr lang="en-US" altLang="zh-CN" sz="1600"/>
              <a:t>734</a:t>
            </a:r>
            <a:endParaRPr lang="zh-CN" altLang="en-US" sz="1600"/>
          </a:p>
        </p:txBody>
      </p:sp>
      <p:sp>
        <p:nvSpPr>
          <p:cNvPr id="41" name="矩形 40">
            <a:extLst>
              <a:ext uri="{FF2B5EF4-FFF2-40B4-BE49-F238E27FC236}">
                <a16:creationId xmlns:a16="http://schemas.microsoft.com/office/drawing/2014/main" id="{A8F9B7EE-A474-45AA-AC6F-56C109900D45}"/>
              </a:ext>
            </a:extLst>
          </p:cNvPr>
          <p:cNvSpPr/>
          <p:nvPr/>
        </p:nvSpPr>
        <p:spPr>
          <a:xfrm>
            <a:off x="5399620" y="1745499"/>
            <a:ext cx="772701" cy="316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Single-plane CNN</a:t>
            </a:r>
            <a:endParaRPr lang="zh-CN" altLang="en-US" sz="1600"/>
          </a:p>
        </p:txBody>
      </p:sp>
      <p:sp>
        <p:nvSpPr>
          <p:cNvPr id="42" name="箭头: 下 41">
            <a:extLst>
              <a:ext uri="{FF2B5EF4-FFF2-40B4-BE49-F238E27FC236}">
                <a16:creationId xmlns:a16="http://schemas.microsoft.com/office/drawing/2014/main" id="{EB32EF4C-6AB9-496C-95C5-8B19657A3F9D}"/>
              </a:ext>
            </a:extLst>
          </p:cNvPr>
          <p:cNvSpPr/>
          <p:nvPr/>
        </p:nvSpPr>
        <p:spPr>
          <a:xfrm rot="16200000">
            <a:off x="4925888" y="2268880"/>
            <a:ext cx="383887" cy="272589"/>
          </a:xfrm>
          <a:prstGeom prst="downArrow">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3" name="箭头: 下 42">
            <a:extLst>
              <a:ext uri="{FF2B5EF4-FFF2-40B4-BE49-F238E27FC236}">
                <a16:creationId xmlns:a16="http://schemas.microsoft.com/office/drawing/2014/main" id="{7DE97AB5-88DD-4690-AD91-7BD4778ED8F5}"/>
              </a:ext>
            </a:extLst>
          </p:cNvPr>
          <p:cNvSpPr/>
          <p:nvPr/>
        </p:nvSpPr>
        <p:spPr>
          <a:xfrm rot="16200000">
            <a:off x="6269800" y="2268880"/>
            <a:ext cx="383887" cy="272589"/>
          </a:xfrm>
          <a:prstGeom prst="downArrow">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4" name="箭头: 下 43">
            <a:extLst>
              <a:ext uri="{FF2B5EF4-FFF2-40B4-BE49-F238E27FC236}">
                <a16:creationId xmlns:a16="http://schemas.microsoft.com/office/drawing/2014/main" id="{9BBEA56C-BBB5-42C3-B206-A63992DD7803}"/>
              </a:ext>
            </a:extLst>
          </p:cNvPr>
          <p:cNvSpPr/>
          <p:nvPr/>
        </p:nvSpPr>
        <p:spPr>
          <a:xfrm rot="16200000">
            <a:off x="4940475" y="4020605"/>
            <a:ext cx="383887" cy="27258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5" name="箭头: 下 44">
            <a:extLst>
              <a:ext uri="{FF2B5EF4-FFF2-40B4-BE49-F238E27FC236}">
                <a16:creationId xmlns:a16="http://schemas.microsoft.com/office/drawing/2014/main" id="{B612DFA1-8C70-4C9B-8C1C-5B817DBA1504}"/>
              </a:ext>
            </a:extLst>
          </p:cNvPr>
          <p:cNvSpPr/>
          <p:nvPr/>
        </p:nvSpPr>
        <p:spPr>
          <a:xfrm rot="16200000">
            <a:off x="6242863" y="4043667"/>
            <a:ext cx="383887" cy="27258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6" name="文本框 45">
            <a:extLst>
              <a:ext uri="{FF2B5EF4-FFF2-40B4-BE49-F238E27FC236}">
                <a16:creationId xmlns:a16="http://schemas.microsoft.com/office/drawing/2014/main" id="{98A5DABB-FE41-492C-A8DA-DDF5587AD5CC}"/>
              </a:ext>
            </a:extLst>
          </p:cNvPr>
          <p:cNvSpPr txBox="1"/>
          <p:nvPr/>
        </p:nvSpPr>
        <p:spPr>
          <a:xfrm>
            <a:off x="3401269" y="4930023"/>
            <a:ext cx="1391728" cy="338554"/>
          </a:xfrm>
          <a:prstGeom prst="rect">
            <a:avLst/>
          </a:prstGeom>
          <a:noFill/>
        </p:spPr>
        <p:txBody>
          <a:bodyPr wrap="none" rtlCol="0">
            <a:spAutoFit/>
          </a:bodyPr>
          <a:lstStyle/>
          <a:p>
            <a:r>
              <a:rPr lang="en-US" altLang="zh-CN" sz="1600"/>
              <a:t>2×384×384</a:t>
            </a:r>
            <a:endParaRPr lang="zh-CN" altLang="en-US" sz="1600"/>
          </a:p>
        </p:txBody>
      </p:sp>
      <p:sp>
        <p:nvSpPr>
          <p:cNvPr id="47" name="文本框 46">
            <a:extLst>
              <a:ext uri="{FF2B5EF4-FFF2-40B4-BE49-F238E27FC236}">
                <a16:creationId xmlns:a16="http://schemas.microsoft.com/office/drawing/2014/main" id="{3BBC6F03-CDAC-444E-8C02-743DA5F4D30E}"/>
              </a:ext>
            </a:extLst>
          </p:cNvPr>
          <p:cNvSpPr txBox="1"/>
          <p:nvPr/>
        </p:nvSpPr>
        <p:spPr>
          <a:xfrm>
            <a:off x="6831704" y="4949078"/>
            <a:ext cx="1391728" cy="338554"/>
          </a:xfrm>
          <a:prstGeom prst="rect">
            <a:avLst/>
          </a:prstGeom>
          <a:noFill/>
        </p:spPr>
        <p:txBody>
          <a:bodyPr wrap="none" rtlCol="0">
            <a:spAutoFit/>
          </a:bodyPr>
          <a:lstStyle/>
          <a:p>
            <a:r>
              <a:rPr lang="en-US" altLang="zh-CN" sz="1600"/>
              <a:t>2×384×384</a:t>
            </a:r>
            <a:endParaRPr lang="zh-CN" altLang="en-US" sz="1600"/>
          </a:p>
        </p:txBody>
      </p:sp>
      <p:sp>
        <p:nvSpPr>
          <p:cNvPr id="48" name="箭头: 右 47">
            <a:extLst>
              <a:ext uri="{FF2B5EF4-FFF2-40B4-BE49-F238E27FC236}">
                <a16:creationId xmlns:a16="http://schemas.microsoft.com/office/drawing/2014/main" id="{6E085A84-8581-46C5-B8E1-843626186795}"/>
              </a:ext>
            </a:extLst>
          </p:cNvPr>
          <p:cNvSpPr/>
          <p:nvPr/>
        </p:nvSpPr>
        <p:spPr>
          <a:xfrm>
            <a:off x="8360579" y="2366911"/>
            <a:ext cx="1531089" cy="1982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a:latin typeface="CMR12"/>
              </a:rPr>
              <a:t>Maximum probability</a:t>
            </a:r>
            <a:endParaRPr lang="zh-CN" altLang="en-US" sz="1600"/>
          </a:p>
        </p:txBody>
      </p:sp>
      <p:sp>
        <p:nvSpPr>
          <p:cNvPr id="49" name="文本框 48">
            <a:extLst>
              <a:ext uri="{FF2B5EF4-FFF2-40B4-BE49-F238E27FC236}">
                <a16:creationId xmlns:a16="http://schemas.microsoft.com/office/drawing/2014/main" id="{DDB6067B-D430-4730-BF7F-CBF8B47D6321}"/>
              </a:ext>
            </a:extLst>
          </p:cNvPr>
          <p:cNvSpPr txBox="1"/>
          <p:nvPr/>
        </p:nvSpPr>
        <p:spPr>
          <a:xfrm>
            <a:off x="10501609" y="4821724"/>
            <a:ext cx="526106" cy="338554"/>
          </a:xfrm>
          <a:prstGeom prst="rect">
            <a:avLst/>
          </a:prstGeom>
          <a:noFill/>
        </p:spPr>
        <p:txBody>
          <a:bodyPr wrap="none" rtlCol="0">
            <a:spAutoFit/>
          </a:bodyPr>
          <a:lstStyle/>
          <a:p>
            <a:r>
              <a:rPr lang="en-US" altLang="zh-CN" sz="1600"/>
              <a:t>384</a:t>
            </a:r>
            <a:endParaRPr lang="zh-CN" altLang="en-US" sz="1600"/>
          </a:p>
        </p:txBody>
      </p:sp>
      <p:sp>
        <p:nvSpPr>
          <p:cNvPr id="50" name="文本框 49">
            <a:extLst>
              <a:ext uri="{FF2B5EF4-FFF2-40B4-BE49-F238E27FC236}">
                <a16:creationId xmlns:a16="http://schemas.microsoft.com/office/drawing/2014/main" id="{8BCD792C-CC09-4ABA-A906-3CD7B678CF5C}"/>
              </a:ext>
            </a:extLst>
          </p:cNvPr>
          <p:cNvSpPr txBox="1"/>
          <p:nvPr/>
        </p:nvSpPr>
        <p:spPr>
          <a:xfrm>
            <a:off x="11535229" y="3191594"/>
            <a:ext cx="526106" cy="338554"/>
          </a:xfrm>
          <a:prstGeom prst="rect">
            <a:avLst/>
          </a:prstGeom>
          <a:noFill/>
        </p:spPr>
        <p:txBody>
          <a:bodyPr wrap="none" rtlCol="0">
            <a:spAutoFit/>
          </a:bodyPr>
          <a:lstStyle/>
          <a:p>
            <a:r>
              <a:rPr lang="en-US" altLang="zh-CN" sz="1600"/>
              <a:t>734</a:t>
            </a:r>
            <a:endParaRPr lang="zh-CN" altLang="en-US" sz="1600"/>
          </a:p>
        </p:txBody>
      </p:sp>
      <p:cxnSp>
        <p:nvCxnSpPr>
          <p:cNvPr id="51" name="直接箭头连接符 50">
            <a:extLst>
              <a:ext uri="{FF2B5EF4-FFF2-40B4-BE49-F238E27FC236}">
                <a16:creationId xmlns:a16="http://schemas.microsoft.com/office/drawing/2014/main" id="{B207177B-FB36-442C-8D60-BDC14DA9F545}"/>
              </a:ext>
            </a:extLst>
          </p:cNvPr>
          <p:cNvCxnSpPr>
            <a:cxnSpLocks/>
            <a:endCxn id="33" idx="1"/>
          </p:cNvCxnSpPr>
          <p:nvPr/>
        </p:nvCxnSpPr>
        <p:spPr>
          <a:xfrm>
            <a:off x="2261572" y="3260729"/>
            <a:ext cx="968617" cy="8961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6E0844E-00E5-4504-BC93-6B834F5188CA}"/>
              </a:ext>
            </a:extLst>
          </p:cNvPr>
          <p:cNvCxnSpPr>
            <a:cxnSpLocks/>
            <a:endCxn id="32" idx="1"/>
          </p:cNvCxnSpPr>
          <p:nvPr/>
        </p:nvCxnSpPr>
        <p:spPr>
          <a:xfrm flipV="1">
            <a:off x="2243292" y="2489597"/>
            <a:ext cx="992016" cy="843043"/>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E2D447F4-CA0D-4B1B-A97E-C51C59AA41DF}"/>
              </a:ext>
            </a:extLst>
          </p:cNvPr>
          <p:cNvSpPr/>
          <p:nvPr/>
        </p:nvSpPr>
        <p:spPr>
          <a:xfrm>
            <a:off x="9990016" y="3250970"/>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a:extLst>
              <a:ext uri="{FF2B5EF4-FFF2-40B4-BE49-F238E27FC236}">
                <a16:creationId xmlns:a16="http://schemas.microsoft.com/office/drawing/2014/main" id="{A8A75940-5263-453F-A54D-A3014DBAC485}"/>
              </a:ext>
            </a:extLst>
          </p:cNvPr>
          <p:cNvSpPr/>
          <p:nvPr/>
        </p:nvSpPr>
        <p:spPr>
          <a:xfrm>
            <a:off x="9989341" y="1830063"/>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58384B28-E941-4440-AF30-87FEBFA799BC}"/>
              </a:ext>
            </a:extLst>
          </p:cNvPr>
          <p:cNvSpPr/>
          <p:nvPr/>
        </p:nvSpPr>
        <p:spPr>
          <a:xfrm>
            <a:off x="3268724" y="1743887"/>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a:extLst>
              <a:ext uri="{FF2B5EF4-FFF2-40B4-BE49-F238E27FC236}">
                <a16:creationId xmlns:a16="http://schemas.microsoft.com/office/drawing/2014/main" id="{882DB3CA-D4AA-44DC-92B0-FE4AF6C38C2C}"/>
              </a:ext>
            </a:extLst>
          </p:cNvPr>
          <p:cNvSpPr/>
          <p:nvPr/>
        </p:nvSpPr>
        <p:spPr>
          <a:xfrm>
            <a:off x="6653327" y="1752549"/>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DC96D362-7F25-48DA-8C1B-DE1A8F9385D2}"/>
              </a:ext>
            </a:extLst>
          </p:cNvPr>
          <p:cNvSpPr/>
          <p:nvPr/>
        </p:nvSpPr>
        <p:spPr>
          <a:xfrm>
            <a:off x="3255819" y="3403697"/>
            <a:ext cx="1539676"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a:extLst>
              <a:ext uri="{FF2B5EF4-FFF2-40B4-BE49-F238E27FC236}">
                <a16:creationId xmlns:a16="http://schemas.microsoft.com/office/drawing/2014/main" id="{8DA89125-0F3E-4DD4-B6E9-DE9F3C8A9E24}"/>
              </a:ext>
            </a:extLst>
          </p:cNvPr>
          <p:cNvSpPr/>
          <p:nvPr/>
        </p:nvSpPr>
        <p:spPr>
          <a:xfrm>
            <a:off x="6642569" y="3415637"/>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1008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4</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solidFill>
                  <a:srgbClr val="FF0000"/>
                </a:solidFill>
              </a:rPr>
              <a:t>Motivation</a:t>
            </a:r>
          </a:p>
          <a:p>
            <a:pPr marL="457200" indent="-457200">
              <a:buAutoNum type="arabicPeriod"/>
            </a:pPr>
            <a:r>
              <a:rPr lang="en-US" altLang="zh-CN"/>
              <a:t>Dataset &amp; Data preprocessing</a:t>
            </a:r>
          </a:p>
          <a:p>
            <a:pPr marL="457200" indent="-457200">
              <a:buAutoNum type="arabicPeriod"/>
            </a:pPr>
            <a:r>
              <a:rPr lang="en-US" altLang="zh-CN"/>
              <a:t>Methodology &amp; Experiments</a:t>
            </a:r>
          </a:p>
          <a:p>
            <a:pPr marL="457200" indent="-457200">
              <a:buAutoNum type="arabicPeriod"/>
            </a:pPr>
            <a:r>
              <a:rPr lang="en-US" altLang="zh-CN"/>
              <a:t>Conclusion</a:t>
            </a:r>
          </a:p>
        </p:txBody>
      </p:sp>
    </p:spTree>
    <p:extLst>
      <p:ext uri="{BB962C8B-B14F-4D97-AF65-F5344CB8AC3E}">
        <p14:creationId xmlns:p14="http://schemas.microsoft.com/office/powerpoint/2010/main" val="36889210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0" name="Picture 16">
            <a:extLst>
              <a:ext uri="{FF2B5EF4-FFF2-40B4-BE49-F238E27FC236}">
                <a16:creationId xmlns:a16="http://schemas.microsoft.com/office/drawing/2014/main" id="{5261EA67-F78E-41BD-B829-C20AFBBEE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497" y="1351306"/>
            <a:ext cx="1767128" cy="4026052"/>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Title 1">
            <a:extLst>
              <a:ext uri="{FF2B5EF4-FFF2-40B4-BE49-F238E27FC236}">
                <a16:creationId xmlns:a16="http://schemas.microsoft.com/office/drawing/2014/main" id="{10CCC40B-A85C-4496-8E84-6E908E3B87D9}"/>
              </a:ext>
            </a:extLst>
          </p:cNvPr>
          <p:cNvSpPr txBox="1">
            <a:spLocks/>
          </p:cNvSpPr>
          <p:nvPr/>
        </p:nvSpPr>
        <p:spPr>
          <a:xfrm>
            <a:off x="576000" y="455479"/>
            <a:ext cx="11041200" cy="992595"/>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en-US" sz="2600" dirty="0">
                <a:solidFill>
                  <a:srgbClr val="002060"/>
                </a:solidFill>
              </a:rPr>
              <a:t>Cropping the region of interest (CROI) method (For sagittal and coronal)</a:t>
            </a:r>
            <a:endParaRPr lang="nl-NL" sz="2600" dirty="0"/>
          </a:p>
        </p:txBody>
      </p:sp>
      <p:sp>
        <p:nvSpPr>
          <p:cNvPr id="37" name="文本框 36">
            <a:extLst>
              <a:ext uri="{FF2B5EF4-FFF2-40B4-BE49-F238E27FC236}">
                <a16:creationId xmlns:a16="http://schemas.microsoft.com/office/drawing/2014/main" id="{F9A0F4B6-69C4-4F8F-8DD2-40EEC4622BF3}"/>
              </a:ext>
            </a:extLst>
          </p:cNvPr>
          <p:cNvSpPr txBox="1"/>
          <p:nvPr/>
        </p:nvSpPr>
        <p:spPr>
          <a:xfrm>
            <a:off x="1191793" y="5249390"/>
            <a:ext cx="526106" cy="338554"/>
          </a:xfrm>
          <a:prstGeom prst="rect">
            <a:avLst/>
          </a:prstGeom>
          <a:noFill/>
        </p:spPr>
        <p:txBody>
          <a:bodyPr wrap="none" rtlCol="0">
            <a:spAutoFit/>
          </a:bodyPr>
          <a:lstStyle/>
          <a:p>
            <a:r>
              <a:rPr lang="en-US" altLang="zh-CN" sz="1600"/>
              <a:t>384</a:t>
            </a:r>
            <a:endParaRPr lang="zh-CN" altLang="en-US" sz="1600"/>
          </a:p>
        </p:txBody>
      </p:sp>
      <p:sp>
        <p:nvSpPr>
          <p:cNvPr id="38" name="文本框 37">
            <a:extLst>
              <a:ext uri="{FF2B5EF4-FFF2-40B4-BE49-F238E27FC236}">
                <a16:creationId xmlns:a16="http://schemas.microsoft.com/office/drawing/2014/main" id="{A1394295-4011-45A4-958B-73DBFF093A3E}"/>
              </a:ext>
            </a:extLst>
          </p:cNvPr>
          <p:cNvSpPr txBox="1"/>
          <p:nvPr/>
        </p:nvSpPr>
        <p:spPr>
          <a:xfrm>
            <a:off x="66187" y="3150913"/>
            <a:ext cx="526106" cy="338554"/>
          </a:xfrm>
          <a:prstGeom prst="rect">
            <a:avLst/>
          </a:prstGeom>
          <a:noFill/>
        </p:spPr>
        <p:txBody>
          <a:bodyPr wrap="none" rtlCol="0">
            <a:spAutoFit/>
          </a:bodyPr>
          <a:lstStyle/>
          <a:p>
            <a:r>
              <a:rPr lang="en-US" altLang="zh-CN" sz="1600"/>
              <a:t>951</a:t>
            </a:r>
            <a:endParaRPr lang="zh-CN" altLang="en-US" sz="1600"/>
          </a:p>
        </p:txBody>
      </p:sp>
      <p:sp>
        <p:nvSpPr>
          <p:cNvPr id="41" name="矩形 40">
            <a:extLst>
              <a:ext uri="{FF2B5EF4-FFF2-40B4-BE49-F238E27FC236}">
                <a16:creationId xmlns:a16="http://schemas.microsoft.com/office/drawing/2014/main" id="{A8F9B7EE-A474-45AA-AC6F-56C109900D45}"/>
              </a:ext>
            </a:extLst>
          </p:cNvPr>
          <p:cNvSpPr/>
          <p:nvPr/>
        </p:nvSpPr>
        <p:spPr>
          <a:xfrm>
            <a:off x="5399620" y="1745499"/>
            <a:ext cx="772701" cy="3168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a:t>Single-plane CNN</a:t>
            </a:r>
            <a:endParaRPr lang="zh-CN" altLang="en-US" sz="1600"/>
          </a:p>
        </p:txBody>
      </p:sp>
      <p:sp>
        <p:nvSpPr>
          <p:cNvPr id="42" name="箭头: 下 41">
            <a:extLst>
              <a:ext uri="{FF2B5EF4-FFF2-40B4-BE49-F238E27FC236}">
                <a16:creationId xmlns:a16="http://schemas.microsoft.com/office/drawing/2014/main" id="{EB32EF4C-6AB9-496C-95C5-8B19657A3F9D}"/>
              </a:ext>
            </a:extLst>
          </p:cNvPr>
          <p:cNvSpPr/>
          <p:nvPr/>
        </p:nvSpPr>
        <p:spPr>
          <a:xfrm rot="16200000">
            <a:off x="4925888" y="2268880"/>
            <a:ext cx="383887" cy="272589"/>
          </a:xfrm>
          <a:prstGeom prst="downArrow">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3" name="箭头: 下 42">
            <a:extLst>
              <a:ext uri="{FF2B5EF4-FFF2-40B4-BE49-F238E27FC236}">
                <a16:creationId xmlns:a16="http://schemas.microsoft.com/office/drawing/2014/main" id="{7DE97AB5-88DD-4690-AD91-7BD4778ED8F5}"/>
              </a:ext>
            </a:extLst>
          </p:cNvPr>
          <p:cNvSpPr/>
          <p:nvPr/>
        </p:nvSpPr>
        <p:spPr>
          <a:xfrm rot="16200000">
            <a:off x="6269800" y="2268880"/>
            <a:ext cx="383887" cy="272589"/>
          </a:xfrm>
          <a:prstGeom prst="downArrow">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4" name="箭头: 下 43">
            <a:extLst>
              <a:ext uri="{FF2B5EF4-FFF2-40B4-BE49-F238E27FC236}">
                <a16:creationId xmlns:a16="http://schemas.microsoft.com/office/drawing/2014/main" id="{9BBEA56C-BBB5-42C3-B206-A63992DD7803}"/>
              </a:ext>
            </a:extLst>
          </p:cNvPr>
          <p:cNvSpPr/>
          <p:nvPr/>
        </p:nvSpPr>
        <p:spPr>
          <a:xfrm rot="16200000">
            <a:off x="4940475" y="4020605"/>
            <a:ext cx="383887" cy="27258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5" name="箭头: 下 44">
            <a:extLst>
              <a:ext uri="{FF2B5EF4-FFF2-40B4-BE49-F238E27FC236}">
                <a16:creationId xmlns:a16="http://schemas.microsoft.com/office/drawing/2014/main" id="{B612DFA1-8C70-4C9B-8C1C-5B817DBA1504}"/>
              </a:ext>
            </a:extLst>
          </p:cNvPr>
          <p:cNvSpPr/>
          <p:nvPr/>
        </p:nvSpPr>
        <p:spPr>
          <a:xfrm rot="16200000">
            <a:off x="6242863" y="4043667"/>
            <a:ext cx="383887" cy="272589"/>
          </a:xfrm>
          <a:prstGeom prst="down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highlight>
                <a:srgbClr val="FFFF00"/>
              </a:highlight>
            </a:endParaRPr>
          </a:p>
        </p:txBody>
      </p:sp>
      <p:sp>
        <p:nvSpPr>
          <p:cNvPr id="46" name="文本框 45">
            <a:extLst>
              <a:ext uri="{FF2B5EF4-FFF2-40B4-BE49-F238E27FC236}">
                <a16:creationId xmlns:a16="http://schemas.microsoft.com/office/drawing/2014/main" id="{98A5DABB-FE41-492C-A8DA-DDF5587AD5CC}"/>
              </a:ext>
            </a:extLst>
          </p:cNvPr>
          <p:cNvSpPr txBox="1"/>
          <p:nvPr/>
        </p:nvSpPr>
        <p:spPr>
          <a:xfrm>
            <a:off x="3401269" y="4930023"/>
            <a:ext cx="1391728" cy="338554"/>
          </a:xfrm>
          <a:prstGeom prst="rect">
            <a:avLst/>
          </a:prstGeom>
          <a:noFill/>
        </p:spPr>
        <p:txBody>
          <a:bodyPr wrap="none" rtlCol="0">
            <a:spAutoFit/>
          </a:bodyPr>
          <a:lstStyle/>
          <a:p>
            <a:r>
              <a:rPr lang="en-US" altLang="zh-CN" sz="1600"/>
              <a:t>2×384×384</a:t>
            </a:r>
            <a:endParaRPr lang="zh-CN" altLang="en-US" sz="1600"/>
          </a:p>
        </p:txBody>
      </p:sp>
      <p:sp>
        <p:nvSpPr>
          <p:cNvPr id="47" name="文本框 46">
            <a:extLst>
              <a:ext uri="{FF2B5EF4-FFF2-40B4-BE49-F238E27FC236}">
                <a16:creationId xmlns:a16="http://schemas.microsoft.com/office/drawing/2014/main" id="{3BBC6F03-CDAC-444E-8C02-743DA5F4D30E}"/>
              </a:ext>
            </a:extLst>
          </p:cNvPr>
          <p:cNvSpPr txBox="1"/>
          <p:nvPr/>
        </p:nvSpPr>
        <p:spPr>
          <a:xfrm>
            <a:off x="6831704" y="4949078"/>
            <a:ext cx="1391728" cy="338554"/>
          </a:xfrm>
          <a:prstGeom prst="rect">
            <a:avLst/>
          </a:prstGeom>
          <a:noFill/>
        </p:spPr>
        <p:txBody>
          <a:bodyPr wrap="none" rtlCol="0">
            <a:spAutoFit/>
          </a:bodyPr>
          <a:lstStyle/>
          <a:p>
            <a:r>
              <a:rPr lang="en-US" altLang="zh-CN" sz="1600"/>
              <a:t>2×384×384</a:t>
            </a:r>
            <a:endParaRPr lang="zh-CN" altLang="en-US" sz="1600"/>
          </a:p>
        </p:txBody>
      </p:sp>
      <p:sp>
        <p:nvSpPr>
          <p:cNvPr id="48" name="箭头: 右 47">
            <a:extLst>
              <a:ext uri="{FF2B5EF4-FFF2-40B4-BE49-F238E27FC236}">
                <a16:creationId xmlns:a16="http://schemas.microsoft.com/office/drawing/2014/main" id="{6E085A84-8581-46C5-B8E1-843626186795}"/>
              </a:ext>
            </a:extLst>
          </p:cNvPr>
          <p:cNvSpPr/>
          <p:nvPr/>
        </p:nvSpPr>
        <p:spPr>
          <a:xfrm>
            <a:off x="8360579" y="2366911"/>
            <a:ext cx="1531089" cy="19820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0" i="0" u="none" strike="noStrike" baseline="0">
                <a:latin typeface="CMR12"/>
              </a:rPr>
              <a:t>Maximum probability</a:t>
            </a:r>
            <a:endParaRPr lang="zh-CN" altLang="en-US" sz="1600"/>
          </a:p>
        </p:txBody>
      </p:sp>
      <p:sp>
        <p:nvSpPr>
          <p:cNvPr id="49" name="文本框 48">
            <a:extLst>
              <a:ext uri="{FF2B5EF4-FFF2-40B4-BE49-F238E27FC236}">
                <a16:creationId xmlns:a16="http://schemas.microsoft.com/office/drawing/2014/main" id="{DDB6067B-D430-4730-BF7F-CBF8B47D6321}"/>
              </a:ext>
            </a:extLst>
          </p:cNvPr>
          <p:cNvSpPr txBox="1"/>
          <p:nvPr/>
        </p:nvSpPr>
        <p:spPr>
          <a:xfrm>
            <a:off x="10533679" y="5236898"/>
            <a:ext cx="526106" cy="338554"/>
          </a:xfrm>
          <a:prstGeom prst="rect">
            <a:avLst/>
          </a:prstGeom>
          <a:noFill/>
        </p:spPr>
        <p:txBody>
          <a:bodyPr wrap="none" rtlCol="0">
            <a:spAutoFit/>
          </a:bodyPr>
          <a:lstStyle/>
          <a:p>
            <a:r>
              <a:rPr lang="en-US" altLang="zh-CN" sz="1600"/>
              <a:t>384</a:t>
            </a:r>
            <a:endParaRPr lang="zh-CN" altLang="en-US" sz="1600"/>
          </a:p>
        </p:txBody>
      </p:sp>
      <p:cxnSp>
        <p:nvCxnSpPr>
          <p:cNvPr id="51" name="直接箭头连接符 50">
            <a:extLst>
              <a:ext uri="{FF2B5EF4-FFF2-40B4-BE49-F238E27FC236}">
                <a16:creationId xmlns:a16="http://schemas.microsoft.com/office/drawing/2014/main" id="{B207177B-FB36-442C-8D60-BDC14DA9F545}"/>
              </a:ext>
            </a:extLst>
          </p:cNvPr>
          <p:cNvCxnSpPr>
            <a:cxnSpLocks/>
          </p:cNvCxnSpPr>
          <p:nvPr/>
        </p:nvCxnSpPr>
        <p:spPr>
          <a:xfrm>
            <a:off x="2223525" y="4276436"/>
            <a:ext cx="971259" cy="2599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6E0844E-00E5-4504-BC93-6B834F5188CA}"/>
              </a:ext>
            </a:extLst>
          </p:cNvPr>
          <p:cNvCxnSpPr>
            <a:cxnSpLocks/>
          </p:cNvCxnSpPr>
          <p:nvPr/>
        </p:nvCxnSpPr>
        <p:spPr>
          <a:xfrm flipV="1">
            <a:off x="2282410" y="2175597"/>
            <a:ext cx="946995" cy="120927"/>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CC46058A-CAC6-4BDE-9F6F-AC4DCBA49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1958" y="3336624"/>
            <a:ext cx="1596985" cy="15969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DE9F133-017E-4721-B15F-31AC51006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2002" y="1733968"/>
            <a:ext cx="1596985" cy="1596985"/>
          </a:xfrm>
          <a:prstGeom prst="rect">
            <a:avLst/>
          </a:prstGeom>
          <a:noFill/>
          <a:extLst>
            <a:ext uri="{909E8E84-426E-40DD-AFC4-6F175D3DCCD1}">
              <a14:hiddenFill xmlns:a14="http://schemas.microsoft.com/office/drawing/2010/main">
                <a:solidFill>
                  <a:srgbClr val="FFFFFF"/>
                </a:solidFill>
              </a14:hiddenFill>
            </a:ext>
          </a:extLst>
        </p:spPr>
      </p:pic>
      <p:sp>
        <p:nvSpPr>
          <p:cNvPr id="53" name="文本框 52">
            <a:extLst>
              <a:ext uri="{FF2B5EF4-FFF2-40B4-BE49-F238E27FC236}">
                <a16:creationId xmlns:a16="http://schemas.microsoft.com/office/drawing/2014/main" id="{F64B2364-F58F-470B-8CF6-78A714D41473}"/>
              </a:ext>
            </a:extLst>
          </p:cNvPr>
          <p:cNvSpPr txBox="1"/>
          <p:nvPr/>
        </p:nvSpPr>
        <p:spPr>
          <a:xfrm>
            <a:off x="11614180" y="3150913"/>
            <a:ext cx="627706" cy="338554"/>
          </a:xfrm>
          <a:prstGeom prst="rect">
            <a:avLst/>
          </a:prstGeom>
          <a:noFill/>
        </p:spPr>
        <p:txBody>
          <a:bodyPr wrap="square" rtlCol="0">
            <a:spAutoFit/>
          </a:bodyPr>
          <a:lstStyle/>
          <a:p>
            <a:r>
              <a:rPr lang="en-US" altLang="zh-CN" sz="1600"/>
              <a:t>951</a:t>
            </a:r>
            <a:endParaRPr lang="zh-CN" altLang="en-US" sz="1600"/>
          </a:p>
        </p:txBody>
      </p:sp>
      <p:pic>
        <p:nvPicPr>
          <p:cNvPr id="1032" name="Picture 8">
            <a:extLst>
              <a:ext uri="{FF2B5EF4-FFF2-40B4-BE49-F238E27FC236}">
                <a16:creationId xmlns:a16="http://schemas.microsoft.com/office/drawing/2014/main" id="{A2D06844-C0F0-4FD9-8DF8-466EE08110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868" y="1542669"/>
            <a:ext cx="1608244" cy="160824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D9FB29-8086-4607-8B1B-7F6CF46D17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3684" y="3335886"/>
            <a:ext cx="1596985" cy="159698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A1C684A-7EFC-436D-B565-1B92BA6643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13168" y="1286908"/>
            <a:ext cx="1767128" cy="4026052"/>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813BCFFD-2128-4C13-BE96-F15A87C45887}"/>
              </a:ext>
            </a:extLst>
          </p:cNvPr>
          <p:cNvSpPr/>
          <p:nvPr/>
        </p:nvSpPr>
        <p:spPr>
          <a:xfrm>
            <a:off x="686789" y="1488255"/>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1536148F-4E4D-466B-97DE-73027BF2AA3C}"/>
              </a:ext>
            </a:extLst>
          </p:cNvPr>
          <p:cNvSpPr/>
          <p:nvPr/>
        </p:nvSpPr>
        <p:spPr>
          <a:xfrm>
            <a:off x="686464" y="3750092"/>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5C19B6BE-A202-4E5C-9ADC-FBDD1673D4A6}"/>
              </a:ext>
            </a:extLst>
          </p:cNvPr>
          <p:cNvSpPr/>
          <p:nvPr/>
        </p:nvSpPr>
        <p:spPr>
          <a:xfrm>
            <a:off x="10045148" y="3680106"/>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D7E7E03F-039C-4F0E-8CDE-80D884392A12}"/>
              </a:ext>
            </a:extLst>
          </p:cNvPr>
          <p:cNvSpPr/>
          <p:nvPr/>
        </p:nvSpPr>
        <p:spPr>
          <a:xfrm>
            <a:off x="10045473" y="1427792"/>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74FF4129-3A3E-43E4-A872-20A9919C346D}"/>
              </a:ext>
            </a:extLst>
          </p:cNvPr>
          <p:cNvSpPr/>
          <p:nvPr/>
        </p:nvSpPr>
        <p:spPr>
          <a:xfrm>
            <a:off x="3268126" y="1784655"/>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7BD25798-729A-456B-82D2-13399A4F221C}"/>
              </a:ext>
            </a:extLst>
          </p:cNvPr>
          <p:cNvSpPr/>
          <p:nvPr/>
        </p:nvSpPr>
        <p:spPr>
          <a:xfrm>
            <a:off x="3256850" y="3378054"/>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88EF6981-6990-4663-A6BB-93FBEB85D3DD}"/>
              </a:ext>
            </a:extLst>
          </p:cNvPr>
          <p:cNvSpPr/>
          <p:nvPr/>
        </p:nvSpPr>
        <p:spPr>
          <a:xfrm>
            <a:off x="6644004" y="3377048"/>
            <a:ext cx="1523022" cy="149561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675F70E0-8A63-4BB0-A2FC-1B4BB8C8C1AD}"/>
              </a:ext>
            </a:extLst>
          </p:cNvPr>
          <p:cNvSpPr/>
          <p:nvPr/>
        </p:nvSpPr>
        <p:spPr>
          <a:xfrm>
            <a:off x="6641970" y="1598986"/>
            <a:ext cx="1523022" cy="1495610"/>
          </a:xfrm>
          <a:prstGeom prst="rect">
            <a:avLst/>
          </a:prstGeom>
          <a:noFill/>
          <a:ln w="1905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8725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7" name="Title 1">
            <a:extLst>
              <a:ext uri="{FF2B5EF4-FFF2-40B4-BE49-F238E27FC236}">
                <a16:creationId xmlns:a16="http://schemas.microsoft.com/office/drawing/2014/main" id="{9996B73B-78CF-43D5-970D-189631D96AE6}"/>
              </a:ext>
            </a:extLst>
          </p:cNvPr>
          <p:cNvSpPr>
            <a:spLocks noGrp="1"/>
          </p:cNvSpPr>
          <p:nvPr>
            <p:ph type="title"/>
          </p:nvPr>
        </p:nvSpPr>
        <p:spPr>
          <a:xfrm>
            <a:off x="597644" y="226449"/>
            <a:ext cx="11041200" cy="1398165"/>
          </a:xfrm>
        </p:spPr>
        <p:txBody>
          <a:bodyPr>
            <a:normAutofit/>
          </a:bodyPr>
          <a:lstStyle/>
          <a:p>
            <a:r>
              <a:rPr lang="nl-BE" sz="3200"/>
              <a:t>Experiment 3</a:t>
            </a:r>
            <a:r>
              <a:rPr lang="zh-CN" altLang="en-US" sz="3200"/>
              <a:t>：</a:t>
            </a:r>
            <a:r>
              <a:rPr lang="en-US" altLang="zh-CN" sz="3200"/>
              <a:t>Multi-planar segmentation model</a:t>
            </a:r>
            <a:br>
              <a:rPr lang="nl-BE" sz="3200"/>
            </a:br>
            <a:br>
              <a:rPr lang="nl-BE" sz="3200"/>
            </a:br>
            <a:r>
              <a:rPr lang="nl-BE" sz="2400"/>
              <a:t>Combination result</a:t>
            </a:r>
            <a:endParaRPr lang="nl-NL" sz="2400"/>
          </a:p>
        </p:txBody>
      </p:sp>
      <p:pic>
        <p:nvPicPr>
          <p:cNvPr id="8" name="图片 1307306632">
            <a:extLst>
              <a:ext uri="{FF2B5EF4-FFF2-40B4-BE49-F238E27FC236}">
                <a16:creationId xmlns:a16="http://schemas.microsoft.com/office/drawing/2014/main" id="{3C8274FC-84FD-4E17-9FBC-10D3EABB48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5326" y="1770731"/>
            <a:ext cx="2788090" cy="2006401"/>
          </a:xfrm>
          <a:prstGeom prst="rect">
            <a:avLst/>
          </a:prstGeom>
          <a:noFill/>
          <a:ln>
            <a:noFill/>
          </a:ln>
        </p:spPr>
      </p:pic>
      <p:pic>
        <p:nvPicPr>
          <p:cNvPr id="9" name="图片 1307306635">
            <a:extLst>
              <a:ext uri="{FF2B5EF4-FFF2-40B4-BE49-F238E27FC236}">
                <a16:creationId xmlns:a16="http://schemas.microsoft.com/office/drawing/2014/main" id="{8967D912-9809-4169-B6E0-5B752F5B1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0790" y="3923249"/>
            <a:ext cx="2842626" cy="2006401"/>
          </a:xfrm>
          <a:prstGeom prst="rect">
            <a:avLst/>
          </a:prstGeom>
          <a:noFill/>
          <a:ln>
            <a:noFill/>
          </a:ln>
        </p:spPr>
      </p:pic>
      <p:graphicFrame>
        <p:nvGraphicFramePr>
          <p:cNvPr id="5" name="Table 4">
            <a:extLst>
              <a:ext uri="{FF2B5EF4-FFF2-40B4-BE49-F238E27FC236}">
                <a16:creationId xmlns:a16="http://schemas.microsoft.com/office/drawing/2014/main" id="{692FA053-D69B-4CAE-9AED-C768E920F976}"/>
              </a:ext>
            </a:extLst>
          </p:cNvPr>
          <p:cNvGraphicFramePr>
            <a:graphicFrameLocks noGrp="1"/>
          </p:cNvGraphicFramePr>
          <p:nvPr>
            <p:extLst>
              <p:ext uri="{D42A27DB-BD31-4B8C-83A1-F6EECF244321}">
                <p14:modId xmlns:p14="http://schemas.microsoft.com/office/powerpoint/2010/main" val="1203844224"/>
              </p:ext>
            </p:extLst>
          </p:nvPr>
        </p:nvGraphicFramePr>
        <p:xfrm>
          <a:off x="5117035" y="1770731"/>
          <a:ext cx="6713720" cy="3570712"/>
        </p:xfrm>
        <a:graphic>
          <a:graphicData uri="http://schemas.openxmlformats.org/drawingml/2006/table">
            <a:tbl>
              <a:tblPr firstRow="1" firstCol="1" bandRow="1">
                <a:tableStyleId>{5C22544A-7EE6-4342-B048-85BDC9FD1C3A}</a:tableStyleId>
              </a:tblPr>
              <a:tblGrid>
                <a:gridCol w="1599580">
                  <a:extLst>
                    <a:ext uri="{9D8B030D-6E8A-4147-A177-3AD203B41FA5}">
                      <a16:colId xmlns:a16="http://schemas.microsoft.com/office/drawing/2014/main" val="3605043827"/>
                    </a:ext>
                  </a:extLst>
                </a:gridCol>
                <a:gridCol w="1278535">
                  <a:extLst>
                    <a:ext uri="{9D8B030D-6E8A-4147-A177-3AD203B41FA5}">
                      <a16:colId xmlns:a16="http://schemas.microsoft.com/office/drawing/2014/main" val="2233905547"/>
                    </a:ext>
                  </a:extLst>
                </a:gridCol>
                <a:gridCol w="1278535">
                  <a:extLst>
                    <a:ext uri="{9D8B030D-6E8A-4147-A177-3AD203B41FA5}">
                      <a16:colId xmlns:a16="http://schemas.microsoft.com/office/drawing/2014/main" val="2969008377"/>
                    </a:ext>
                  </a:extLst>
                </a:gridCol>
                <a:gridCol w="1278535">
                  <a:extLst>
                    <a:ext uri="{9D8B030D-6E8A-4147-A177-3AD203B41FA5}">
                      <a16:colId xmlns:a16="http://schemas.microsoft.com/office/drawing/2014/main" val="1186173811"/>
                    </a:ext>
                  </a:extLst>
                </a:gridCol>
                <a:gridCol w="1278535">
                  <a:extLst>
                    <a:ext uri="{9D8B030D-6E8A-4147-A177-3AD203B41FA5}">
                      <a16:colId xmlns:a16="http://schemas.microsoft.com/office/drawing/2014/main" val="3412718239"/>
                    </a:ext>
                  </a:extLst>
                </a:gridCol>
              </a:tblGrid>
              <a:tr h="819288">
                <a:tc>
                  <a:txBody>
                    <a:bodyPr/>
                    <a:lstStyle/>
                    <a:p>
                      <a:pPr marL="0" marR="0" algn="ctr">
                        <a:lnSpc>
                          <a:spcPct val="115000"/>
                        </a:lnSpc>
                        <a:spcBef>
                          <a:spcPts val="0"/>
                        </a:spcBef>
                        <a:spcAft>
                          <a:spcPts val="600"/>
                        </a:spcAft>
                      </a:pPr>
                      <a:r>
                        <a:rPr lang="en-US"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1 average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2 average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1 volume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2 volume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0930582"/>
                  </a:ext>
                </a:extLst>
              </a:tr>
              <a:tr h="687856">
                <a:tc>
                  <a:txBody>
                    <a:bodyPr/>
                    <a:lstStyle/>
                    <a:p>
                      <a:pPr marL="0" marR="0" algn="ctr">
                        <a:lnSpc>
                          <a:spcPct val="115000"/>
                        </a:lnSpc>
                        <a:spcBef>
                          <a:spcPts val="0"/>
                        </a:spcBef>
                        <a:spcAft>
                          <a:spcPts val="600"/>
                        </a:spcAft>
                      </a:pPr>
                      <a:r>
                        <a:rPr lang="en-US" sz="1200">
                          <a:effectLst/>
                        </a:rPr>
                        <a:t>Axial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0.956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0.938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0.947</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0.923</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244808"/>
                  </a:ext>
                </a:extLst>
              </a:tr>
              <a:tr h="687856">
                <a:tc>
                  <a:txBody>
                    <a:bodyPr/>
                    <a:lstStyle/>
                    <a:p>
                      <a:pPr marL="0" marR="0" algn="ctr">
                        <a:lnSpc>
                          <a:spcPct val="115000"/>
                        </a:lnSpc>
                        <a:spcBef>
                          <a:spcPts val="0"/>
                        </a:spcBef>
                        <a:spcAft>
                          <a:spcPts val="600"/>
                        </a:spcAft>
                      </a:pPr>
                      <a:r>
                        <a:rPr lang="en-US" sz="1200">
                          <a:effectLst/>
                        </a:rPr>
                        <a:t>Sagittal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0.942</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0.938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0.908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0.909</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6712607"/>
                  </a:ext>
                </a:extLst>
              </a:tr>
              <a:tr h="687856">
                <a:tc>
                  <a:txBody>
                    <a:bodyPr/>
                    <a:lstStyle/>
                    <a:p>
                      <a:pPr marL="0" marR="0" algn="ctr">
                        <a:lnSpc>
                          <a:spcPct val="115000"/>
                        </a:lnSpc>
                        <a:spcBef>
                          <a:spcPts val="0"/>
                        </a:spcBef>
                        <a:spcAft>
                          <a:spcPts val="600"/>
                        </a:spcAft>
                      </a:pPr>
                      <a:r>
                        <a:rPr lang="en-US" sz="1200">
                          <a:effectLst/>
                        </a:rPr>
                        <a:t>Coronal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0.945</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0.918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0.896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0889829"/>
                  </a:ext>
                </a:extLst>
              </a:tr>
              <a:tr h="687856">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Combination result</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0.945</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0.856</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0.932</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0.883</a:t>
                      </a:r>
                    </a:p>
                  </a:txBody>
                  <a:tcPr marL="68580" marR="68580" marT="0" marB="0" anchor="ctr"/>
                </a:tc>
                <a:extLst>
                  <a:ext uri="{0D108BD9-81ED-4DB2-BD59-A6C34878D82A}">
                    <a16:rowId xmlns:a16="http://schemas.microsoft.com/office/drawing/2014/main" val="2442637505"/>
                  </a:ext>
                </a:extLst>
              </a:tr>
            </a:tbl>
          </a:graphicData>
        </a:graphic>
      </p:graphicFrame>
      <p:sp>
        <p:nvSpPr>
          <p:cNvPr id="6" name="Rectangle: Rounded Corners 5">
            <a:extLst>
              <a:ext uri="{FF2B5EF4-FFF2-40B4-BE49-F238E27FC236}">
                <a16:creationId xmlns:a16="http://schemas.microsoft.com/office/drawing/2014/main" id="{8230618A-EA85-4FC8-8F28-F46E9FEA38BA}"/>
              </a:ext>
            </a:extLst>
          </p:cNvPr>
          <p:cNvSpPr/>
          <p:nvPr/>
        </p:nvSpPr>
        <p:spPr>
          <a:xfrm>
            <a:off x="5117035" y="4660707"/>
            <a:ext cx="6713720" cy="680736"/>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Flowchart: Merge 19">
            <a:extLst>
              <a:ext uri="{FF2B5EF4-FFF2-40B4-BE49-F238E27FC236}">
                <a16:creationId xmlns:a16="http://schemas.microsoft.com/office/drawing/2014/main" id="{2AEBA35C-0EDB-4CF7-AB68-B24FDA1A8C76}"/>
              </a:ext>
            </a:extLst>
          </p:cNvPr>
          <p:cNvSpPr/>
          <p:nvPr/>
        </p:nvSpPr>
        <p:spPr>
          <a:xfrm>
            <a:off x="761986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Merge 20">
            <a:extLst>
              <a:ext uri="{FF2B5EF4-FFF2-40B4-BE49-F238E27FC236}">
                <a16:creationId xmlns:a16="http://schemas.microsoft.com/office/drawing/2014/main" id="{42C0A547-1BB7-480C-B4B0-78B5C6395495}"/>
              </a:ext>
            </a:extLst>
          </p:cNvPr>
          <p:cNvSpPr/>
          <p:nvPr/>
        </p:nvSpPr>
        <p:spPr>
          <a:xfrm>
            <a:off x="890569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Merge 21">
            <a:extLst>
              <a:ext uri="{FF2B5EF4-FFF2-40B4-BE49-F238E27FC236}">
                <a16:creationId xmlns:a16="http://schemas.microsoft.com/office/drawing/2014/main" id="{8DF2A310-2073-4248-A431-21E87D3C6FAF}"/>
              </a:ext>
            </a:extLst>
          </p:cNvPr>
          <p:cNvSpPr/>
          <p:nvPr/>
        </p:nvSpPr>
        <p:spPr>
          <a:xfrm>
            <a:off x="1020422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Merge 22">
            <a:extLst>
              <a:ext uri="{FF2B5EF4-FFF2-40B4-BE49-F238E27FC236}">
                <a16:creationId xmlns:a16="http://schemas.microsoft.com/office/drawing/2014/main" id="{9BAA9C1B-22EC-45C7-BAF8-2348D57DEB2A}"/>
              </a:ext>
            </a:extLst>
          </p:cNvPr>
          <p:cNvSpPr/>
          <p:nvPr/>
        </p:nvSpPr>
        <p:spPr>
          <a:xfrm>
            <a:off x="1147735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077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7" name="Title 1">
            <a:extLst>
              <a:ext uri="{FF2B5EF4-FFF2-40B4-BE49-F238E27FC236}">
                <a16:creationId xmlns:a16="http://schemas.microsoft.com/office/drawing/2014/main" id="{9996B73B-78CF-43D5-970D-189631D96AE6}"/>
              </a:ext>
            </a:extLst>
          </p:cNvPr>
          <p:cNvSpPr>
            <a:spLocks noGrp="1"/>
          </p:cNvSpPr>
          <p:nvPr>
            <p:ph type="title"/>
          </p:nvPr>
        </p:nvSpPr>
        <p:spPr>
          <a:xfrm>
            <a:off x="597644" y="226449"/>
            <a:ext cx="11041200" cy="1398165"/>
          </a:xfrm>
        </p:spPr>
        <p:txBody>
          <a:bodyPr>
            <a:normAutofit/>
          </a:bodyPr>
          <a:lstStyle/>
          <a:p>
            <a:r>
              <a:rPr lang="nl-BE" sz="3200"/>
              <a:t>Experiment 3</a:t>
            </a:r>
            <a:r>
              <a:rPr lang="zh-CN" altLang="en-US" sz="3200"/>
              <a:t>：</a:t>
            </a:r>
            <a:r>
              <a:rPr lang="en-US" altLang="zh-CN" sz="3200"/>
              <a:t>Multi-planar segmentation model</a:t>
            </a:r>
            <a:br>
              <a:rPr lang="nl-BE" sz="3200"/>
            </a:br>
            <a:br>
              <a:rPr lang="nl-BE" sz="3200"/>
            </a:br>
            <a:r>
              <a:rPr lang="nl-BE" sz="2400"/>
              <a:t>Combination result</a:t>
            </a:r>
            <a:endParaRPr lang="nl-NL" sz="2400"/>
          </a:p>
        </p:txBody>
      </p:sp>
      <p:pic>
        <p:nvPicPr>
          <p:cNvPr id="8" name="图片 1307306632">
            <a:extLst>
              <a:ext uri="{FF2B5EF4-FFF2-40B4-BE49-F238E27FC236}">
                <a16:creationId xmlns:a16="http://schemas.microsoft.com/office/drawing/2014/main" id="{3C8274FC-84FD-4E17-9FBC-10D3EABB48E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5326" y="1770731"/>
            <a:ext cx="2788090" cy="2006401"/>
          </a:xfrm>
          <a:prstGeom prst="rect">
            <a:avLst/>
          </a:prstGeom>
          <a:noFill/>
          <a:ln>
            <a:noFill/>
          </a:ln>
        </p:spPr>
      </p:pic>
      <p:pic>
        <p:nvPicPr>
          <p:cNvPr id="9" name="图片 1307306635">
            <a:extLst>
              <a:ext uri="{FF2B5EF4-FFF2-40B4-BE49-F238E27FC236}">
                <a16:creationId xmlns:a16="http://schemas.microsoft.com/office/drawing/2014/main" id="{8967D912-9809-4169-B6E0-5B752F5B182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0790" y="3923249"/>
            <a:ext cx="2842626" cy="2006401"/>
          </a:xfrm>
          <a:prstGeom prst="rect">
            <a:avLst/>
          </a:prstGeom>
          <a:noFill/>
          <a:ln>
            <a:noFill/>
          </a:ln>
        </p:spPr>
      </p:pic>
      <p:graphicFrame>
        <p:nvGraphicFramePr>
          <p:cNvPr id="5" name="Table 4">
            <a:extLst>
              <a:ext uri="{FF2B5EF4-FFF2-40B4-BE49-F238E27FC236}">
                <a16:creationId xmlns:a16="http://schemas.microsoft.com/office/drawing/2014/main" id="{692FA053-D69B-4CAE-9AED-C768E920F976}"/>
              </a:ext>
            </a:extLst>
          </p:cNvPr>
          <p:cNvGraphicFramePr>
            <a:graphicFrameLocks noGrp="1"/>
          </p:cNvGraphicFramePr>
          <p:nvPr>
            <p:extLst>
              <p:ext uri="{D42A27DB-BD31-4B8C-83A1-F6EECF244321}">
                <p14:modId xmlns:p14="http://schemas.microsoft.com/office/powerpoint/2010/main" val="1397897841"/>
              </p:ext>
            </p:extLst>
          </p:nvPr>
        </p:nvGraphicFramePr>
        <p:xfrm>
          <a:off x="5117035" y="1770731"/>
          <a:ext cx="6713720" cy="3570712"/>
        </p:xfrm>
        <a:graphic>
          <a:graphicData uri="http://schemas.openxmlformats.org/drawingml/2006/table">
            <a:tbl>
              <a:tblPr firstRow="1" firstCol="1" bandRow="1">
                <a:tableStyleId>{5C22544A-7EE6-4342-B048-85BDC9FD1C3A}</a:tableStyleId>
              </a:tblPr>
              <a:tblGrid>
                <a:gridCol w="1599580">
                  <a:extLst>
                    <a:ext uri="{9D8B030D-6E8A-4147-A177-3AD203B41FA5}">
                      <a16:colId xmlns:a16="http://schemas.microsoft.com/office/drawing/2014/main" val="3605043827"/>
                    </a:ext>
                  </a:extLst>
                </a:gridCol>
                <a:gridCol w="1278535">
                  <a:extLst>
                    <a:ext uri="{9D8B030D-6E8A-4147-A177-3AD203B41FA5}">
                      <a16:colId xmlns:a16="http://schemas.microsoft.com/office/drawing/2014/main" val="2233905547"/>
                    </a:ext>
                  </a:extLst>
                </a:gridCol>
                <a:gridCol w="1278535">
                  <a:extLst>
                    <a:ext uri="{9D8B030D-6E8A-4147-A177-3AD203B41FA5}">
                      <a16:colId xmlns:a16="http://schemas.microsoft.com/office/drawing/2014/main" val="2969008377"/>
                    </a:ext>
                  </a:extLst>
                </a:gridCol>
                <a:gridCol w="1278535">
                  <a:extLst>
                    <a:ext uri="{9D8B030D-6E8A-4147-A177-3AD203B41FA5}">
                      <a16:colId xmlns:a16="http://schemas.microsoft.com/office/drawing/2014/main" val="1186173811"/>
                    </a:ext>
                  </a:extLst>
                </a:gridCol>
                <a:gridCol w="1278535">
                  <a:extLst>
                    <a:ext uri="{9D8B030D-6E8A-4147-A177-3AD203B41FA5}">
                      <a16:colId xmlns:a16="http://schemas.microsoft.com/office/drawing/2014/main" val="3412718239"/>
                    </a:ext>
                  </a:extLst>
                </a:gridCol>
              </a:tblGrid>
              <a:tr h="819288">
                <a:tc>
                  <a:txBody>
                    <a:bodyPr/>
                    <a:lstStyle/>
                    <a:p>
                      <a:pPr marL="0" marR="0" algn="ctr">
                        <a:lnSpc>
                          <a:spcPct val="115000"/>
                        </a:lnSpc>
                        <a:spcBef>
                          <a:spcPts val="0"/>
                        </a:spcBef>
                        <a:spcAft>
                          <a:spcPts val="600"/>
                        </a:spcAft>
                      </a:pPr>
                      <a:r>
                        <a:rPr lang="en-US" sz="1200">
                          <a:effectLst/>
                        </a:rPr>
                        <a:t> </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1 average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2 average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1 volume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Test set 2 volume Dice Score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10930582"/>
                  </a:ext>
                </a:extLst>
              </a:tr>
              <a:tr h="687856">
                <a:tc>
                  <a:txBody>
                    <a:bodyPr/>
                    <a:lstStyle/>
                    <a:p>
                      <a:pPr marL="0" marR="0" algn="ctr">
                        <a:lnSpc>
                          <a:spcPct val="115000"/>
                        </a:lnSpc>
                        <a:spcBef>
                          <a:spcPts val="0"/>
                        </a:spcBef>
                        <a:spcAft>
                          <a:spcPts val="600"/>
                        </a:spcAft>
                      </a:pPr>
                      <a:r>
                        <a:rPr lang="en-US" sz="1200">
                          <a:effectLst/>
                        </a:rPr>
                        <a:t>Axial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0.956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0.938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0.947</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0.923</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244808"/>
                  </a:ext>
                </a:extLst>
              </a:tr>
              <a:tr h="687856">
                <a:tc>
                  <a:txBody>
                    <a:bodyPr/>
                    <a:lstStyle/>
                    <a:p>
                      <a:pPr marL="0" marR="0" algn="ctr">
                        <a:lnSpc>
                          <a:spcPct val="115000"/>
                        </a:lnSpc>
                        <a:spcBef>
                          <a:spcPts val="0"/>
                        </a:spcBef>
                        <a:spcAft>
                          <a:spcPts val="600"/>
                        </a:spcAft>
                      </a:pPr>
                      <a:r>
                        <a:rPr lang="en-US" sz="1200">
                          <a:effectLst/>
                        </a:rPr>
                        <a:t>Sagittal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0.942</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0.938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0.908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0.909</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6712607"/>
                  </a:ext>
                </a:extLst>
              </a:tr>
              <a:tr h="687856">
                <a:tc>
                  <a:txBody>
                    <a:bodyPr/>
                    <a:lstStyle/>
                    <a:p>
                      <a:pPr marL="0" marR="0" algn="ctr">
                        <a:lnSpc>
                          <a:spcPct val="115000"/>
                        </a:lnSpc>
                        <a:spcBef>
                          <a:spcPts val="0"/>
                        </a:spcBef>
                        <a:spcAft>
                          <a:spcPts val="600"/>
                        </a:spcAft>
                      </a:pPr>
                      <a:r>
                        <a:rPr lang="en-US" sz="1200">
                          <a:effectLst/>
                        </a:rPr>
                        <a:t>Coronal plane</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0.945</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0.918</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rPr>
                        <a:t>0.896</a:t>
                      </a:r>
                      <a:endParaRPr lang="en-US" sz="1200">
                        <a:effectLst/>
                        <a:latin typeface="Arial" panose="020B0604020202020204" pitchFamily="34"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30889829"/>
                  </a:ext>
                </a:extLst>
              </a:tr>
              <a:tr h="687856">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Combination result</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0.945</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0.856</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0.932</a:t>
                      </a:r>
                    </a:p>
                  </a:txBody>
                  <a:tcPr marL="68580" marR="68580" marT="0" marB="0" anchor="ctr"/>
                </a:tc>
                <a:tc>
                  <a:txBody>
                    <a:bodyPr/>
                    <a:lstStyle/>
                    <a:p>
                      <a:pPr marL="0" marR="0" algn="ctr">
                        <a:lnSpc>
                          <a:spcPct val="115000"/>
                        </a:lnSpc>
                        <a:spcBef>
                          <a:spcPts val="0"/>
                        </a:spcBef>
                        <a:spcAft>
                          <a:spcPts val="600"/>
                        </a:spcAft>
                      </a:pPr>
                      <a:r>
                        <a:rPr lang="en-US" sz="1200">
                          <a:effectLst/>
                          <a:latin typeface="Arial" panose="020B0604020202020204" pitchFamily="34" charset="0"/>
                          <a:ea typeface="SimSun" panose="02010600030101010101" pitchFamily="2" charset="-122"/>
                          <a:cs typeface="Times New Roman" panose="02020603050405020304" pitchFamily="18" charset="0"/>
                        </a:rPr>
                        <a:t>0.883</a:t>
                      </a:r>
                    </a:p>
                  </a:txBody>
                  <a:tcPr marL="68580" marR="68580" marT="0" marB="0" anchor="ctr"/>
                </a:tc>
                <a:extLst>
                  <a:ext uri="{0D108BD9-81ED-4DB2-BD59-A6C34878D82A}">
                    <a16:rowId xmlns:a16="http://schemas.microsoft.com/office/drawing/2014/main" val="2442637505"/>
                  </a:ext>
                </a:extLst>
              </a:tr>
            </a:tbl>
          </a:graphicData>
        </a:graphic>
      </p:graphicFrame>
      <p:sp>
        <p:nvSpPr>
          <p:cNvPr id="6" name="Rectangle: Rounded Corners 5">
            <a:extLst>
              <a:ext uri="{FF2B5EF4-FFF2-40B4-BE49-F238E27FC236}">
                <a16:creationId xmlns:a16="http://schemas.microsoft.com/office/drawing/2014/main" id="{8230618A-EA85-4FC8-8F28-F46E9FEA38BA}"/>
              </a:ext>
            </a:extLst>
          </p:cNvPr>
          <p:cNvSpPr/>
          <p:nvPr/>
        </p:nvSpPr>
        <p:spPr>
          <a:xfrm>
            <a:off x="5117035" y="4660707"/>
            <a:ext cx="6713720" cy="680736"/>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0" name="Flowchart: Merge 19">
            <a:extLst>
              <a:ext uri="{FF2B5EF4-FFF2-40B4-BE49-F238E27FC236}">
                <a16:creationId xmlns:a16="http://schemas.microsoft.com/office/drawing/2014/main" id="{CD6DB87C-6065-4A12-AE4A-3CFEBF266CDF}"/>
              </a:ext>
            </a:extLst>
          </p:cNvPr>
          <p:cNvSpPr/>
          <p:nvPr/>
        </p:nvSpPr>
        <p:spPr>
          <a:xfrm>
            <a:off x="761986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Merge 20">
            <a:extLst>
              <a:ext uri="{FF2B5EF4-FFF2-40B4-BE49-F238E27FC236}">
                <a16:creationId xmlns:a16="http://schemas.microsoft.com/office/drawing/2014/main" id="{41C5B908-0DD0-4889-899A-E7682687F070}"/>
              </a:ext>
            </a:extLst>
          </p:cNvPr>
          <p:cNvSpPr/>
          <p:nvPr/>
        </p:nvSpPr>
        <p:spPr>
          <a:xfrm>
            <a:off x="890569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Merge 21">
            <a:extLst>
              <a:ext uri="{FF2B5EF4-FFF2-40B4-BE49-F238E27FC236}">
                <a16:creationId xmlns:a16="http://schemas.microsoft.com/office/drawing/2014/main" id="{4B60C032-B56F-4741-A7E7-1CB3858BE07F}"/>
              </a:ext>
            </a:extLst>
          </p:cNvPr>
          <p:cNvSpPr/>
          <p:nvPr/>
        </p:nvSpPr>
        <p:spPr>
          <a:xfrm>
            <a:off x="1020422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Merge 22">
            <a:extLst>
              <a:ext uri="{FF2B5EF4-FFF2-40B4-BE49-F238E27FC236}">
                <a16:creationId xmlns:a16="http://schemas.microsoft.com/office/drawing/2014/main" id="{E8784147-FC22-48B0-926F-81138899C4F1}"/>
              </a:ext>
            </a:extLst>
          </p:cNvPr>
          <p:cNvSpPr/>
          <p:nvPr/>
        </p:nvSpPr>
        <p:spPr>
          <a:xfrm>
            <a:off x="11477355" y="4933253"/>
            <a:ext cx="134112" cy="155133"/>
          </a:xfrm>
          <a:prstGeom prst="flowChartMerg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0A11F93-3C88-418A-B5E6-769848A9EEF6}"/>
              </a:ext>
            </a:extLst>
          </p:cNvPr>
          <p:cNvSpPr/>
          <p:nvPr/>
        </p:nvSpPr>
        <p:spPr>
          <a:xfrm>
            <a:off x="1953632" y="1885031"/>
            <a:ext cx="1513468" cy="391444"/>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3" name="Oval 12">
            <a:extLst>
              <a:ext uri="{FF2B5EF4-FFF2-40B4-BE49-F238E27FC236}">
                <a16:creationId xmlns:a16="http://schemas.microsoft.com/office/drawing/2014/main" id="{FB09243D-022E-46C0-945F-EC6A0159468F}"/>
              </a:ext>
            </a:extLst>
          </p:cNvPr>
          <p:cNvSpPr/>
          <p:nvPr/>
        </p:nvSpPr>
        <p:spPr>
          <a:xfrm>
            <a:off x="1910266" y="4048881"/>
            <a:ext cx="1600200" cy="526229"/>
          </a:xfrm>
          <a:prstGeom prst="ellipse">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Tree>
    <p:extLst>
      <p:ext uri="{BB962C8B-B14F-4D97-AF65-F5344CB8AC3E}">
        <p14:creationId xmlns:p14="http://schemas.microsoft.com/office/powerpoint/2010/main" val="6235523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43</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9" name="图片 1549999426" descr="Chart&#10;&#10;Description automatically generated with medium confidence">
            <a:extLst>
              <a:ext uri="{FF2B5EF4-FFF2-40B4-BE49-F238E27FC236}">
                <a16:creationId xmlns:a16="http://schemas.microsoft.com/office/drawing/2014/main" id="{6CAC6430-EB76-4D0E-B117-27AA2DABF6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999" y="1671927"/>
            <a:ext cx="2799080" cy="2012950"/>
          </a:xfrm>
          <a:prstGeom prst="rect">
            <a:avLst/>
          </a:prstGeom>
          <a:noFill/>
          <a:ln>
            <a:noFill/>
          </a:ln>
        </p:spPr>
      </p:pic>
      <p:pic>
        <p:nvPicPr>
          <p:cNvPr id="10" name="图片 1549999427" descr="Chart&#10;&#10;Description automatically generated">
            <a:extLst>
              <a:ext uri="{FF2B5EF4-FFF2-40B4-BE49-F238E27FC236}">
                <a16:creationId xmlns:a16="http://schemas.microsoft.com/office/drawing/2014/main" id="{058728B5-1046-454D-A732-858031B5EE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3207" y="1671927"/>
            <a:ext cx="2856230" cy="2053590"/>
          </a:xfrm>
          <a:prstGeom prst="rect">
            <a:avLst/>
          </a:prstGeom>
          <a:noFill/>
          <a:ln>
            <a:noFill/>
          </a:ln>
        </p:spPr>
      </p:pic>
      <p:pic>
        <p:nvPicPr>
          <p:cNvPr id="11" name="图片 1549999435" descr="A picture containing text, monitor, screenshot&#10;&#10;Description automatically generated">
            <a:extLst>
              <a:ext uri="{FF2B5EF4-FFF2-40B4-BE49-F238E27FC236}">
                <a16:creationId xmlns:a16="http://schemas.microsoft.com/office/drawing/2014/main" id="{177DF021-EB5E-4379-BB7A-617AC9904EA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5999" y="4030317"/>
            <a:ext cx="2783840" cy="1966595"/>
          </a:xfrm>
          <a:prstGeom prst="rect">
            <a:avLst/>
          </a:prstGeom>
          <a:noFill/>
          <a:ln>
            <a:noFill/>
          </a:ln>
        </p:spPr>
      </p:pic>
      <p:pic>
        <p:nvPicPr>
          <p:cNvPr id="12" name="图片 1549999434" descr="A computer screen with blue lights&#10;&#10;Description automatically generated with low confidence">
            <a:extLst>
              <a:ext uri="{FF2B5EF4-FFF2-40B4-BE49-F238E27FC236}">
                <a16:creationId xmlns:a16="http://schemas.microsoft.com/office/drawing/2014/main" id="{3F3F931C-38B6-4CD0-9944-071B75E50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4322" y="4030317"/>
            <a:ext cx="2825115" cy="1995170"/>
          </a:xfrm>
          <a:prstGeom prst="rect">
            <a:avLst/>
          </a:prstGeom>
          <a:noFill/>
          <a:ln>
            <a:noFill/>
          </a:ln>
        </p:spPr>
      </p:pic>
      <p:sp>
        <p:nvSpPr>
          <p:cNvPr id="13" name="Title 1">
            <a:extLst>
              <a:ext uri="{FF2B5EF4-FFF2-40B4-BE49-F238E27FC236}">
                <a16:creationId xmlns:a16="http://schemas.microsoft.com/office/drawing/2014/main" id="{70201A59-1973-48FE-BDB5-6727D48BB5B4}"/>
              </a:ext>
            </a:extLst>
          </p:cNvPr>
          <p:cNvSpPr txBox="1">
            <a:spLocks/>
          </p:cNvSpPr>
          <p:nvPr/>
        </p:nvSpPr>
        <p:spPr>
          <a:xfrm>
            <a:off x="597644" y="226449"/>
            <a:ext cx="11041200" cy="1398165"/>
          </a:xfrm>
          <a:prstGeom prst="rect">
            <a:avLst/>
          </a:prstGeom>
        </p:spPr>
        <p:txBody>
          <a:bodyPr vert="horz" lIns="0" tIns="0" rIns="0" bIns="0" rtlCol="0" anchor="ctr" anchorCtr="0">
            <a:normAutofit/>
          </a:bodyPr>
          <a:lstStyle>
            <a:lvl1pPr algn="l" defTabSz="914400" rtl="0" eaLnBrk="1" latinLnBrk="0" hangingPunct="1">
              <a:lnSpc>
                <a:spcPct val="100000"/>
              </a:lnSpc>
              <a:spcBef>
                <a:spcPct val="0"/>
              </a:spcBef>
              <a:buNone/>
              <a:defRPr sz="4000" kern="1200" baseline="0">
                <a:solidFill>
                  <a:schemeClr val="tx2"/>
                </a:solidFill>
                <a:latin typeface="Arial" charset="0"/>
                <a:ea typeface="+mj-ea"/>
                <a:cs typeface="+mj-cs"/>
              </a:defRPr>
            </a:lvl1pPr>
          </a:lstStyle>
          <a:p>
            <a:r>
              <a:rPr lang="nl-BE" sz="3200" dirty="0"/>
              <a:t>Experiment 3</a:t>
            </a:r>
            <a:r>
              <a:rPr lang="zh-CN" altLang="en-US" sz="3200" dirty="0"/>
              <a:t>：</a:t>
            </a:r>
            <a:r>
              <a:rPr lang="en-US" altLang="zh-CN" sz="3200" dirty="0"/>
              <a:t>Multi-planar segmentation model</a:t>
            </a:r>
            <a:br>
              <a:rPr lang="nl-BE" sz="3200" dirty="0"/>
            </a:br>
            <a:br>
              <a:rPr lang="nl-BE" sz="3200" dirty="0"/>
            </a:br>
            <a:r>
              <a:rPr lang="nl-BE" sz="2400" dirty="0"/>
              <a:t>Coronal plane subnetwork</a:t>
            </a:r>
            <a:endParaRPr lang="nl-NL" sz="2400" dirty="0"/>
          </a:p>
        </p:txBody>
      </p:sp>
      <p:sp>
        <p:nvSpPr>
          <p:cNvPr id="7" name="TextBox 6">
            <a:extLst>
              <a:ext uri="{FF2B5EF4-FFF2-40B4-BE49-F238E27FC236}">
                <a16:creationId xmlns:a16="http://schemas.microsoft.com/office/drawing/2014/main" id="{04B76E7A-D71E-4F41-94D9-31F494A49BFD}"/>
              </a:ext>
            </a:extLst>
          </p:cNvPr>
          <p:cNvSpPr txBox="1"/>
          <p:nvPr/>
        </p:nvSpPr>
        <p:spPr>
          <a:xfrm>
            <a:off x="7350844" y="2467094"/>
            <a:ext cx="1172180" cy="369332"/>
          </a:xfrm>
          <a:prstGeom prst="rect">
            <a:avLst/>
          </a:prstGeom>
          <a:noFill/>
        </p:spPr>
        <p:txBody>
          <a:bodyPr wrap="none" rtlCol="0">
            <a:spAutoFit/>
          </a:bodyPr>
          <a:lstStyle/>
          <a:p>
            <a:r>
              <a:rPr lang="en-US" dirty="0"/>
              <a:t>Test set 1</a:t>
            </a:r>
          </a:p>
        </p:txBody>
      </p:sp>
      <p:sp>
        <p:nvSpPr>
          <p:cNvPr id="14" name="TextBox 13">
            <a:extLst>
              <a:ext uri="{FF2B5EF4-FFF2-40B4-BE49-F238E27FC236}">
                <a16:creationId xmlns:a16="http://schemas.microsoft.com/office/drawing/2014/main" id="{F2862FD9-2353-4B2E-B64B-9912C8769448}"/>
              </a:ext>
            </a:extLst>
          </p:cNvPr>
          <p:cNvSpPr txBox="1"/>
          <p:nvPr/>
        </p:nvSpPr>
        <p:spPr>
          <a:xfrm>
            <a:off x="7347830" y="4843236"/>
            <a:ext cx="1172180" cy="369332"/>
          </a:xfrm>
          <a:prstGeom prst="rect">
            <a:avLst/>
          </a:prstGeom>
          <a:noFill/>
        </p:spPr>
        <p:txBody>
          <a:bodyPr wrap="none" rtlCol="0">
            <a:spAutoFit/>
          </a:bodyPr>
          <a:lstStyle/>
          <a:p>
            <a:r>
              <a:rPr lang="en-US" dirty="0"/>
              <a:t>Test set 2</a:t>
            </a:r>
          </a:p>
        </p:txBody>
      </p:sp>
      <p:sp>
        <p:nvSpPr>
          <p:cNvPr id="17" name="TextBox 16">
            <a:extLst>
              <a:ext uri="{FF2B5EF4-FFF2-40B4-BE49-F238E27FC236}">
                <a16:creationId xmlns:a16="http://schemas.microsoft.com/office/drawing/2014/main" id="{517EAB6F-7AC3-49FC-9CCD-E263B5D70C9A}"/>
              </a:ext>
            </a:extLst>
          </p:cNvPr>
          <p:cNvSpPr txBox="1"/>
          <p:nvPr/>
        </p:nvSpPr>
        <p:spPr>
          <a:xfrm>
            <a:off x="8836769" y="3224783"/>
            <a:ext cx="2986931" cy="920188"/>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Too few useful parts</a:t>
            </a:r>
          </a:p>
          <a:p>
            <a:pPr marL="285750" indent="-285750">
              <a:lnSpc>
                <a:spcPct val="200000"/>
              </a:lnSpc>
              <a:buFont typeface="Arial" panose="020B0604020202020204" pitchFamily="34" charset="0"/>
              <a:buChar char="•"/>
            </a:pPr>
            <a:r>
              <a:rPr lang="en-US" altLang="zh-CN" sz="2000" dirty="0"/>
              <a:t>Result is poor</a:t>
            </a:r>
            <a:endParaRPr lang="zh-CN" altLang="en-US" sz="2000" dirty="0"/>
          </a:p>
        </p:txBody>
      </p:sp>
      <p:sp>
        <p:nvSpPr>
          <p:cNvPr id="18" name="Oval 17">
            <a:extLst>
              <a:ext uri="{FF2B5EF4-FFF2-40B4-BE49-F238E27FC236}">
                <a16:creationId xmlns:a16="http://schemas.microsoft.com/office/drawing/2014/main" id="{56E1714D-3F16-4884-A1D9-E766CFEEDD4C}"/>
              </a:ext>
            </a:extLst>
          </p:cNvPr>
          <p:cNvSpPr/>
          <p:nvPr/>
        </p:nvSpPr>
        <p:spPr>
          <a:xfrm>
            <a:off x="1975539" y="2163020"/>
            <a:ext cx="597394" cy="1349409"/>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9" name="Oval 18">
            <a:extLst>
              <a:ext uri="{FF2B5EF4-FFF2-40B4-BE49-F238E27FC236}">
                <a16:creationId xmlns:a16="http://schemas.microsoft.com/office/drawing/2014/main" id="{CEBBCC52-E45C-490F-9F31-C644999FEFB8}"/>
              </a:ext>
            </a:extLst>
          </p:cNvPr>
          <p:cNvSpPr/>
          <p:nvPr/>
        </p:nvSpPr>
        <p:spPr>
          <a:xfrm>
            <a:off x="5666794" y="2247276"/>
            <a:ext cx="670505" cy="1349409"/>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0" name="Oval 19">
            <a:extLst>
              <a:ext uri="{FF2B5EF4-FFF2-40B4-BE49-F238E27FC236}">
                <a16:creationId xmlns:a16="http://schemas.microsoft.com/office/drawing/2014/main" id="{C34BA2CC-B973-40EF-B577-F85E97181E39}"/>
              </a:ext>
            </a:extLst>
          </p:cNvPr>
          <p:cNvSpPr/>
          <p:nvPr/>
        </p:nvSpPr>
        <p:spPr>
          <a:xfrm>
            <a:off x="1409700" y="4644405"/>
            <a:ext cx="966717" cy="1349409"/>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Oval 20">
            <a:extLst>
              <a:ext uri="{FF2B5EF4-FFF2-40B4-BE49-F238E27FC236}">
                <a16:creationId xmlns:a16="http://schemas.microsoft.com/office/drawing/2014/main" id="{040AF617-7611-4BD4-8639-5E6B3AEB8571}"/>
              </a:ext>
            </a:extLst>
          </p:cNvPr>
          <p:cNvSpPr/>
          <p:nvPr/>
        </p:nvSpPr>
        <p:spPr>
          <a:xfrm>
            <a:off x="5312934" y="4734498"/>
            <a:ext cx="783066" cy="1349409"/>
          </a:xfrm>
          <a:prstGeom prst="ellipse">
            <a:avLst/>
          </a:prstGeom>
          <a:noFill/>
          <a:ln w="1270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cxnSp>
        <p:nvCxnSpPr>
          <p:cNvPr id="4" name="直接连接符 3">
            <a:extLst>
              <a:ext uri="{FF2B5EF4-FFF2-40B4-BE49-F238E27FC236}">
                <a16:creationId xmlns:a16="http://schemas.microsoft.com/office/drawing/2014/main" id="{F4D55A42-E826-447E-9DDF-290640CBC99B}"/>
              </a:ext>
            </a:extLst>
          </p:cNvPr>
          <p:cNvCxnSpPr>
            <a:cxnSpLocks/>
          </p:cNvCxnSpPr>
          <p:nvPr/>
        </p:nvCxnSpPr>
        <p:spPr>
          <a:xfrm>
            <a:off x="368300" y="3781762"/>
            <a:ext cx="77089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55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307306628">
            <a:extLst>
              <a:ext uri="{FF2B5EF4-FFF2-40B4-BE49-F238E27FC236}">
                <a16:creationId xmlns:a16="http://schemas.microsoft.com/office/drawing/2014/main" id="{0B8FF492-8A0D-4CFB-850A-951875694F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085" y="1365636"/>
            <a:ext cx="4118168" cy="4121942"/>
          </a:xfrm>
          <a:prstGeom prst="rect">
            <a:avLst/>
          </a:prstGeom>
          <a:noFill/>
          <a:ln>
            <a:noFill/>
          </a:ln>
        </p:spPr>
      </p:pic>
      <p:pic>
        <p:nvPicPr>
          <p:cNvPr id="6" name="图片 60">
            <a:extLst>
              <a:ext uri="{FF2B5EF4-FFF2-40B4-BE49-F238E27FC236}">
                <a16:creationId xmlns:a16="http://schemas.microsoft.com/office/drawing/2014/main" id="{E7475DD8-D4F6-4932-A5DD-2D874C384C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6667" y="1365636"/>
            <a:ext cx="4121942" cy="4121942"/>
          </a:xfrm>
          <a:prstGeom prst="rect">
            <a:avLst/>
          </a:prstGeom>
          <a:noFill/>
          <a:ln>
            <a:noFill/>
          </a:ln>
        </p:spPr>
      </p:pic>
      <p:sp>
        <p:nvSpPr>
          <p:cNvPr id="13" name="文本框 12">
            <a:extLst>
              <a:ext uri="{FF2B5EF4-FFF2-40B4-BE49-F238E27FC236}">
                <a16:creationId xmlns:a16="http://schemas.microsoft.com/office/drawing/2014/main" id="{C070BF61-DF3F-4919-A04E-3B68CA7F7830}"/>
              </a:ext>
            </a:extLst>
          </p:cNvPr>
          <p:cNvSpPr txBox="1"/>
          <p:nvPr/>
        </p:nvSpPr>
        <p:spPr>
          <a:xfrm>
            <a:off x="2758959" y="5677408"/>
            <a:ext cx="1753079" cy="369332"/>
          </a:xfrm>
          <a:prstGeom prst="rect">
            <a:avLst/>
          </a:prstGeom>
          <a:noFill/>
        </p:spPr>
        <p:txBody>
          <a:bodyPr wrap="square" rtlCol="0">
            <a:spAutoFit/>
          </a:bodyPr>
          <a:lstStyle/>
          <a:p>
            <a:r>
              <a:rPr lang="en-US" altLang="zh-CN"/>
              <a:t>Test set 1</a:t>
            </a:r>
            <a:endParaRPr lang="zh-CN" altLang="en-US"/>
          </a:p>
        </p:txBody>
      </p:sp>
      <p:sp>
        <p:nvSpPr>
          <p:cNvPr id="14" name="文本框 13">
            <a:extLst>
              <a:ext uri="{FF2B5EF4-FFF2-40B4-BE49-F238E27FC236}">
                <a16:creationId xmlns:a16="http://schemas.microsoft.com/office/drawing/2014/main" id="{58CF2218-5EA4-473C-9355-4ED948862786}"/>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7" name="Title 1">
            <a:extLst>
              <a:ext uri="{FF2B5EF4-FFF2-40B4-BE49-F238E27FC236}">
                <a16:creationId xmlns:a16="http://schemas.microsoft.com/office/drawing/2014/main" id="{9996B73B-78CF-43D5-970D-189631D96AE6}"/>
              </a:ext>
            </a:extLst>
          </p:cNvPr>
          <p:cNvSpPr>
            <a:spLocks noGrp="1"/>
          </p:cNvSpPr>
          <p:nvPr>
            <p:ph type="title"/>
          </p:nvPr>
        </p:nvSpPr>
        <p:spPr>
          <a:xfrm>
            <a:off x="575400" y="0"/>
            <a:ext cx="11483250" cy="1398165"/>
          </a:xfrm>
        </p:spPr>
        <p:txBody>
          <a:bodyPr>
            <a:normAutofit/>
          </a:bodyPr>
          <a:lstStyle/>
          <a:p>
            <a:r>
              <a:rPr lang="nl-BE" sz="3200"/>
              <a:t>Discussion for Experiment 3</a:t>
            </a:r>
            <a:r>
              <a:rPr lang="en-US" sz="3200"/>
              <a:t>:</a:t>
            </a:r>
            <a:r>
              <a:rPr lang="zh-CN" altLang="en-US" sz="3200"/>
              <a:t> </a:t>
            </a:r>
            <a:r>
              <a:rPr lang="en-US" altLang="zh-CN" sz="3200"/>
              <a:t>Multi-planar segmentation model</a:t>
            </a:r>
            <a:endParaRPr lang="nl-NL" sz="2400"/>
          </a:p>
        </p:txBody>
      </p:sp>
      <p:sp>
        <p:nvSpPr>
          <p:cNvPr id="2" name="Oval 1">
            <a:extLst>
              <a:ext uri="{FF2B5EF4-FFF2-40B4-BE49-F238E27FC236}">
                <a16:creationId xmlns:a16="http://schemas.microsoft.com/office/drawing/2014/main" id="{B5976681-4373-4967-9775-2303D44B534E}"/>
              </a:ext>
            </a:extLst>
          </p:cNvPr>
          <p:cNvSpPr/>
          <p:nvPr/>
        </p:nvSpPr>
        <p:spPr>
          <a:xfrm>
            <a:off x="2430379" y="2538662"/>
            <a:ext cx="219516" cy="624415"/>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5" name="Oval 14">
            <a:extLst>
              <a:ext uri="{FF2B5EF4-FFF2-40B4-BE49-F238E27FC236}">
                <a16:creationId xmlns:a16="http://schemas.microsoft.com/office/drawing/2014/main" id="{307EE3C7-C3F8-46AB-A52E-366605725829}"/>
              </a:ext>
            </a:extLst>
          </p:cNvPr>
          <p:cNvSpPr/>
          <p:nvPr/>
        </p:nvSpPr>
        <p:spPr>
          <a:xfrm>
            <a:off x="7882567" y="2671516"/>
            <a:ext cx="263058" cy="755044"/>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6" name="Oval 15">
            <a:extLst>
              <a:ext uri="{FF2B5EF4-FFF2-40B4-BE49-F238E27FC236}">
                <a16:creationId xmlns:a16="http://schemas.microsoft.com/office/drawing/2014/main" id="{B5976681-4373-4967-9775-2303D44B534E}"/>
              </a:ext>
            </a:extLst>
          </p:cNvPr>
          <p:cNvSpPr/>
          <p:nvPr/>
        </p:nvSpPr>
        <p:spPr>
          <a:xfrm>
            <a:off x="9651862" y="2867460"/>
            <a:ext cx="263057" cy="1042067"/>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defPPr>
              <a:defRPr lang="zh-CN"/>
            </a:defPPr>
            <a:lvl1pPr marL="0" algn="l" defTabSz="914400" rtl="0" eaLnBrk="1" latinLnBrk="0" hangingPunct="1">
              <a:defRPr sz="1800" kern="1200">
                <a:solidFill>
                  <a:schemeClr val="accent1"/>
                </a:solidFill>
                <a:latin typeface="+mn-lt"/>
                <a:ea typeface="+mn-ea"/>
                <a:cs typeface="+mn-cs"/>
              </a:defRPr>
            </a:lvl1pPr>
            <a:lvl2pPr marL="457200" algn="l" defTabSz="914400" rtl="0" eaLnBrk="1" latinLnBrk="0" hangingPunct="1">
              <a:defRPr sz="1800" kern="1200">
                <a:solidFill>
                  <a:schemeClr val="accent1"/>
                </a:solidFill>
                <a:latin typeface="+mn-lt"/>
                <a:ea typeface="+mn-ea"/>
                <a:cs typeface="+mn-cs"/>
              </a:defRPr>
            </a:lvl2pPr>
            <a:lvl3pPr marL="914400" algn="l" defTabSz="914400" rtl="0" eaLnBrk="1" latinLnBrk="0" hangingPunct="1">
              <a:defRPr sz="1800" kern="1200">
                <a:solidFill>
                  <a:schemeClr val="accent1"/>
                </a:solidFill>
                <a:latin typeface="+mn-lt"/>
                <a:ea typeface="+mn-ea"/>
                <a:cs typeface="+mn-cs"/>
              </a:defRPr>
            </a:lvl3pPr>
            <a:lvl4pPr marL="1371600" algn="l" defTabSz="914400" rtl="0" eaLnBrk="1" latinLnBrk="0" hangingPunct="1">
              <a:defRPr sz="1800" kern="1200">
                <a:solidFill>
                  <a:schemeClr val="accent1"/>
                </a:solidFill>
                <a:latin typeface="+mn-lt"/>
                <a:ea typeface="+mn-ea"/>
                <a:cs typeface="+mn-cs"/>
              </a:defRPr>
            </a:lvl4pPr>
            <a:lvl5pPr marL="1828800" algn="l" defTabSz="914400" rtl="0" eaLnBrk="1" latinLnBrk="0" hangingPunct="1">
              <a:defRPr sz="1800" kern="1200">
                <a:solidFill>
                  <a:schemeClr val="accent1"/>
                </a:solidFill>
                <a:latin typeface="+mn-lt"/>
                <a:ea typeface="+mn-ea"/>
                <a:cs typeface="+mn-cs"/>
              </a:defRPr>
            </a:lvl5pPr>
            <a:lvl6pPr marL="2286000" algn="l" defTabSz="914400" rtl="0" eaLnBrk="1" latinLnBrk="0" hangingPunct="1">
              <a:defRPr sz="1800" kern="1200">
                <a:solidFill>
                  <a:schemeClr val="accent1"/>
                </a:solidFill>
                <a:latin typeface="+mn-lt"/>
                <a:ea typeface="+mn-ea"/>
                <a:cs typeface="+mn-cs"/>
              </a:defRPr>
            </a:lvl6pPr>
            <a:lvl7pPr marL="2743200" algn="l" defTabSz="914400" rtl="0" eaLnBrk="1" latinLnBrk="0" hangingPunct="1">
              <a:defRPr sz="1800" kern="1200">
                <a:solidFill>
                  <a:schemeClr val="accent1"/>
                </a:solidFill>
                <a:latin typeface="+mn-lt"/>
                <a:ea typeface="+mn-ea"/>
                <a:cs typeface="+mn-cs"/>
              </a:defRPr>
            </a:lvl7pPr>
            <a:lvl8pPr marL="3200400" algn="l" defTabSz="914400" rtl="0" eaLnBrk="1" latinLnBrk="0" hangingPunct="1">
              <a:defRPr sz="1800" kern="1200">
                <a:solidFill>
                  <a:schemeClr val="accent1"/>
                </a:solidFill>
                <a:latin typeface="+mn-lt"/>
                <a:ea typeface="+mn-ea"/>
                <a:cs typeface="+mn-cs"/>
              </a:defRPr>
            </a:lvl8pPr>
            <a:lvl9pPr marL="3657600" algn="l" defTabSz="914400" rtl="0" eaLnBrk="1" latinLnBrk="0" hangingPunct="1">
              <a:defRPr sz="1800" kern="1200">
                <a:solidFill>
                  <a:schemeClr val="accent1"/>
                </a:solidFill>
                <a:latin typeface="+mn-lt"/>
                <a:ea typeface="+mn-ea"/>
                <a:cs typeface="+mn-cs"/>
              </a:defRPr>
            </a:lvl9pPr>
          </a:lstStyle>
          <a:p>
            <a:pPr algn="ctr"/>
            <a:endParaRPr lang="en-US"/>
          </a:p>
        </p:txBody>
      </p:sp>
    </p:spTree>
    <p:extLst>
      <p:ext uri="{BB962C8B-B14F-4D97-AF65-F5344CB8AC3E}">
        <p14:creationId xmlns:p14="http://schemas.microsoft.com/office/powerpoint/2010/main" val="20157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1307306627">
            <a:extLst>
              <a:ext uri="{FF2B5EF4-FFF2-40B4-BE49-F238E27FC236}">
                <a16:creationId xmlns:a16="http://schemas.microsoft.com/office/drawing/2014/main" id="{7701A0A6-2F27-4025-9B3E-87BC8E61AF0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667" y="1364274"/>
            <a:ext cx="4118170" cy="4121941"/>
          </a:xfrm>
          <a:prstGeom prst="rect">
            <a:avLst/>
          </a:prstGeom>
          <a:noFill/>
          <a:ln>
            <a:noFill/>
          </a:ln>
        </p:spPr>
      </p:pic>
      <p:pic>
        <p:nvPicPr>
          <p:cNvPr id="12" name="图片 1307306629">
            <a:extLst>
              <a:ext uri="{FF2B5EF4-FFF2-40B4-BE49-F238E27FC236}">
                <a16:creationId xmlns:a16="http://schemas.microsoft.com/office/drawing/2014/main" id="{F835DC67-FB9F-43C6-98AA-1F7D2A722E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1313" y="1364274"/>
            <a:ext cx="4121940" cy="4121940"/>
          </a:xfrm>
          <a:prstGeom prst="rect">
            <a:avLst/>
          </a:prstGeom>
          <a:noFill/>
          <a:ln>
            <a:noFill/>
          </a:ln>
        </p:spPr>
      </p:pic>
      <p:sp>
        <p:nvSpPr>
          <p:cNvPr id="13" name="文本框 12">
            <a:extLst>
              <a:ext uri="{FF2B5EF4-FFF2-40B4-BE49-F238E27FC236}">
                <a16:creationId xmlns:a16="http://schemas.microsoft.com/office/drawing/2014/main" id="{C070BF61-DF3F-4919-A04E-3B68CA7F7830}"/>
              </a:ext>
            </a:extLst>
          </p:cNvPr>
          <p:cNvSpPr txBox="1"/>
          <p:nvPr/>
        </p:nvSpPr>
        <p:spPr>
          <a:xfrm>
            <a:off x="2758960" y="5677408"/>
            <a:ext cx="1798050" cy="369332"/>
          </a:xfrm>
          <a:prstGeom prst="rect">
            <a:avLst/>
          </a:prstGeom>
          <a:noFill/>
        </p:spPr>
        <p:txBody>
          <a:bodyPr wrap="square" rtlCol="0">
            <a:spAutoFit/>
          </a:bodyPr>
          <a:lstStyle/>
          <a:p>
            <a:r>
              <a:rPr lang="en-US" altLang="zh-CN"/>
              <a:t>Test set 1</a:t>
            </a:r>
            <a:endParaRPr lang="zh-CN" altLang="en-US"/>
          </a:p>
        </p:txBody>
      </p:sp>
      <p:sp>
        <p:nvSpPr>
          <p:cNvPr id="14" name="文本框 13">
            <a:extLst>
              <a:ext uri="{FF2B5EF4-FFF2-40B4-BE49-F238E27FC236}">
                <a16:creationId xmlns:a16="http://schemas.microsoft.com/office/drawing/2014/main" id="{58CF2218-5EA4-473C-9355-4ED948862786}"/>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7" name="Title 1">
            <a:extLst>
              <a:ext uri="{FF2B5EF4-FFF2-40B4-BE49-F238E27FC236}">
                <a16:creationId xmlns:a16="http://schemas.microsoft.com/office/drawing/2014/main" id="{9996B73B-78CF-43D5-970D-189631D96AE6}"/>
              </a:ext>
            </a:extLst>
          </p:cNvPr>
          <p:cNvSpPr>
            <a:spLocks noGrp="1"/>
          </p:cNvSpPr>
          <p:nvPr>
            <p:ph type="title"/>
          </p:nvPr>
        </p:nvSpPr>
        <p:spPr>
          <a:xfrm>
            <a:off x="575400" y="0"/>
            <a:ext cx="11041200" cy="1398165"/>
          </a:xfrm>
        </p:spPr>
        <p:txBody>
          <a:bodyPr>
            <a:normAutofit/>
          </a:bodyPr>
          <a:lstStyle/>
          <a:p>
            <a:r>
              <a:rPr lang="nl-BE" sz="3200"/>
              <a:t>Discussion for Experiment 3</a:t>
            </a:r>
            <a:endParaRPr lang="nl-NL" sz="2400"/>
          </a:p>
        </p:txBody>
      </p:sp>
      <p:sp>
        <p:nvSpPr>
          <p:cNvPr id="15" name="文本框 14">
            <a:extLst>
              <a:ext uri="{FF2B5EF4-FFF2-40B4-BE49-F238E27FC236}">
                <a16:creationId xmlns:a16="http://schemas.microsoft.com/office/drawing/2014/main" id="{925869D6-DFB4-47A1-8C44-C437432C065B}"/>
              </a:ext>
            </a:extLst>
          </p:cNvPr>
          <p:cNvSpPr txBox="1"/>
          <p:nvPr/>
        </p:nvSpPr>
        <p:spPr>
          <a:xfrm>
            <a:off x="4208479" y="1680211"/>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16" name="文本框 15">
            <a:extLst>
              <a:ext uri="{FF2B5EF4-FFF2-40B4-BE49-F238E27FC236}">
                <a16:creationId xmlns:a16="http://schemas.microsoft.com/office/drawing/2014/main" id="{2604C0B7-AE4A-41CE-B7B0-2D1EAFE1BD0A}"/>
              </a:ext>
            </a:extLst>
          </p:cNvPr>
          <p:cNvSpPr txBox="1"/>
          <p:nvPr/>
        </p:nvSpPr>
        <p:spPr>
          <a:xfrm>
            <a:off x="4208479" y="2438177"/>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17" name="文本框 16">
            <a:extLst>
              <a:ext uri="{FF2B5EF4-FFF2-40B4-BE49-F238E27FC236}">
                <a16:creationId xmlns:a16="http://schemas.microsoft.com/office/drawing/2014/main" id="{4483A898-E847-413A-AEF9-4FDBBAD464D7}"/>
              </a:ext>
            </a:extLst>
          </p:cNvPr>
          <p:cNvSpPr txBox="1"/>
          <p:nvPr/>
        </p:nvSpPr>
        <p:spPr>
          <a:xfrm>
            <a:off x="4208479" y="3286744"/>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8" name="文本框 17">
            <a:extLst>
              <a:ext uri="{FF2B5EF4-FFF2-40B4-BE49-F238E27FC236}">
                <a16:creationId xmlns:a16="http://schemas.microsoft.com/office/drawing/2014/main" id="{5BD4B928-7EF4-487E-847D-370BB9C37E2B}"/>
              </a:ext>
            </a:extLst>
          </p:cNvPr>
          <p:cNvSpPr txBox="1"/>
          <p:nvPr/>
        </p:nvSpPr>
        <p:spPr>
          <a:xfrm>
            <a:off x="4208479" y="4160818"/>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19" name="文本框 18">
            <a:extLst>
              <a:ext uri="{FF2B5EF4-FFF2-40B4-BE49-F238E27FC236}">
                <a16:creationId xmlns:a16="http://schemas.microsoft.com/office/drawing/2014/main" id="{A83A25D6-C2EA-442E-B120-CA78658BA3E6}"/>
              </a:ext>
            </a:extLst>
          </p:cNvPr>
          <p:cNvSpPr txBox="1"/>
          <p:nvPr/>
        </p:nvSpPr>
        <p:spPr>
          <a:xfrm>
            <a:off x="4208479" y="4946919"/>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20" name="文本框 19">
            <a:extLst>
              <a:ext uri="{FF2B5EF4-FFF2-40B4-BE49-F238E27FC236}">
                <a16:creationId xmlns:a16="http://schemas.microsoft.com/office/drawing/2014/main" id="{FB70A732-CAF9-4334-8EA1-DC629DC93499}"/>
              </a:ext>
            </a:extLst>
          </p:cNvPr>
          <p:cNvSpPr txBox="1"/>
          <p:nvPr/>
        </p:nvSpPr>
        <p:spPr>
          <a:xfrm>
            <a:off x="10018729" y="1680211"/>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1" name="文本框 20">
            <a:extLst>
              <a:ext uri="{FF2B5EF4-FFF2-40B4-BE49-F238E27FC236}">
                <a16:creationId xmlns:a16="http://schemas.microsoft.com/office/drawing/2014/main" id="{F1D81914-40C8-4241-AEF5-2570738E8C00}"/>
              </a:ext>
            </a:extLst>
          </p:cNvPr>
          <p:cNvSpPr txBox="1"/>
          <p:nvPr/>
        </p:nvSpPr>
        <p:spPr>
          <a:xfrm>
            <a:off x="10018729" y="2438177"/>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22" name="文本框 21">
            <a:extLst>
              <a:ext uri="{FF2B5EF4-FFF2-40B4-BE49-F238E27FC236}">
                <a16:creationId xmlns:a16="http://schemas.microsoft.com/office/drawing/2014/main" id="{00B81587-6976-4DF0-AE21-F32E69D238D4}"/>
              </a:ext>
            </a:extLst>
          </p:cNvPr>
          <p:cNvSpPr txBox="1"/>
          <p:nvPr/>
        </p:nvSpPr>
        <p:spPr>
          <a:xfrm>
            <a:off x="10018729" y="3286744"/>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3" name="文本框 22">
            <a:extLst>
              <a:ext uri="{FF2B5EF4-FFF2-40B4-BE49-F238E27FC236}">
                <a16:creationId xmlns:a16="http://schemas.microsoft.com/office/drawing/2014/main" id="{47F05B69-E900-401A-9F13-14C60C9DD0EE}"/>
              </a:ext>
            </a:extLst>
          </p:cNvPr>
          <p:cNvSpPr txBox="1"/>
          <p:nvPr/>
        </p:nvSpPr>
        <p:spPr>
          <a:xfrm>
            <a:off x="10018729" y="4160818"/>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24" name="文本框 23">
            <a:extLst>
              <a:ext uri="{FF2B5EF4-FFF2-40B4-BE49-F238E27FC236}">
                <a16:creationId xmlns:a16="http://schemas.microsoft.com/office/drawing/2014/main" id="{52E8D881-A140-4804-A213-F18A6E029CB5}"/>
              </a:ext>
            </a:extLst>
          </p:cNvPr>
          <p:cNvSpPr txBox="1"/>
          <p:nvPr/>
        </p:nvSpPr>
        <p:spPr>
          <a:xfrm>
            <a:off x="10018729" y="4946919"/>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Tree>
    <p:extLst>
      <p:ext uri="{BB962C8B-B14F-4D97-AF65-F5344CB8AC3E}">
        <p14:creationId xmlns:p14="http://schemas.microsoft.com/office/powerpoint/2010/main" val="2372465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46</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solidFill>
                  <a:srgbClr val="FF0000"/>
                </a:solidFill>
              </a:rPr>
              <a:t>Methodology &amp; Experiments</a:t>
            </a:r>
          </a:p>
          <a:p>
            <a:pPr marL="914400" lvl="1" indent="-457200">
              <a:buFont typeface="+mj-lt"/>
              <a:buAutoNum type="alphaLcPeriod"/>
            </a:pPr>
            <a:r>
              <a:rPr lang="en-US" altLang="zh-CN"/>
              <a:t>Evaluation criterion</a:t>
            </a:r>
          </a:p>
          <a:p>
            <a:pPr marL="914400" lvl="1" indent="-457200">
              <a:buFont typeface="+mj-lt"/>
              <a:buAutoNum type="alphaLcPeriod"/>
            </a:pPr>
            <a:r>
              <a:rPr lang="en-US" altLang="zh-CN"/>
              <a:t>Single-planar segmentation model</a:t>
            </a:r>
          </a:p>
          <a:p>
            <a:pPr marL="914400" lvl="1" indent="-457200">
              <a:buFont typeface="+mj-lt"/>
              <a:buAutoNum type="alphaLcPeriod"/>
            </a:pPr>
            <a:r>
              <a:rPr lang="en-US" altLang="zh-CN"/>
              <a:t>Multi-planar segmentation model</a:t>
            </a:r>
          </a:p>
          <a:p>
            <a:pPr marL="914400" lvl="1" indent="-457200">
              <a:buFont typeface="+mj-lt"/>
              <a:buAutoNum type="alphaLcPeriod"/>
            </a:pPr>
            <a:r>
              <a:rPr lang="en-US" altLang="zh-CN">
                <a:solidFill>
                  <a:srgbClr val="FF0000"/>
                </a:solidFill>
              </a:rPr>
              <a:t>Multi-planar segmentation model with data augmentation </a:t>
            </a:r>
          </a:p>
          <a:p>
            <a:pPr marL="457200" indent="-457200">
              <a:buAutoNum type="arabicPeriod"/>
            </a:pPr>
            <a:r>
              <a:rPr lang="en-US" altLang="zh-CN"/>
              <a:t>Conclusion</a:t>
            </a:r>
          </a:p>
        </p:txBody>
      </p:sp>
    </p:spTree>
    <p:extLst>
      <p:ext uri="{BB962C8B-B14F-4D97-AF65-F5344CB8AC3E}">
        <p14:creationId xmlns:p14="http://schemas.microsoft.com/office/powerpoint/2010/main" val="24241616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5400" y="54080"/>
            <a:ext cx="11041200" cy="1398165"/>
          </a:xfrm>
        </p:spPr>
        <p:txBody>
          <a:bodyPr>
            <a:normAutofit/>
          </a:bodyPr>
          <a:lstStyle/>
          <a:p>
            <a:r>
              <a:rPr lang="en-US" sz="4400"/>
              <a:t>Data </a:t>
            </a:r>
            <a:r>
              <a:rPr lang="en-US"/>
              <a:t>Augmentation</a:t>
            </a:r>
            <a:endParaRPr lang="nl-NL" sz="24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0" name="图片 1549999440">
            <a:extLst>
              <a:ext uri="{FF2B5EF4-FFF2-40B4-BE49-F238E27FC236}">
                <a16:creationId xmlns:a16="http://schemas.microsoft.com/office/drawing/2014/main" id="{20CCEE5F-FD5A-4F07-965C-E06D58DCAC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3309" y="1508996"/>
            <a:ext cx="4661375" cy="3140255"/>
          </a:xfrm>
          <a:prstGeom prst="rect">
            <a:avLst/>
          </a:prstGeom>
          <a:noFill/>
          <a:ln>
            <a:noFill/>
          </a:ln>
        </p:spPr>
      </p:pic>
      <p:pic>
        <p:nvPicPr>
          <p:cNvPr id="11" name="图片 1549999442" descr="A picture containing black, dark&#10;&#10;Description automatically generated">
            <a:extLst>
              <a:ext uri="{FF2B5EF4-FFF2-40B4-BE49-F238E27FC236}">
                <a16:creationId xmlns:a16="http://schemas.microsoft.com/office/drawing/2014/main" id="{44D70B58-AC3D-4A67-8A98-1EF3BFCF95F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79378" y="1456051"/>
            <a:ext cx="3148322" cy="3193200"/>
          </a:xfrm>
          <a:prstGeom prst="rect">
            <a:avLst/>
          </a:prstGeom>
          <a:noFill/>
          <a:ln>
            <a:noFill/>
          </a:ln>
        </p:spPr>
      </p:pic>
      <p:sp>
        <p:nvSpPr>
          <p:cNvPr id="13" name="TextBox 12">
            <a:extLst>
              <a:ext uri="{FF2B5EF4-FFF2-40B4-BE49-F238E27FC236}">
                <a16:creationId xmlns:a16="http://schemas.microsoft.com/office/drawing/2014/main" id="{A0ADB50C-F33B-4948-9718-D64DED20FEC4}"/>
              </a:ext>
            </a:extLst>
          </p:cNvPr>
          <p:cNvSpPr txBox="1"/>
          <p:nvPr/>
        </p:nvSpPr>
        <p:spPr>
          <a:xfrm>
            <a:off x="2408637" y="5303500"/>
            <a:ext cx="6260318" cy="677108"/>
          </a:xfrm>
          <a:prstGeom prst="rect">
            <a:avLst/>
          </a:prstGeom>
          <a:noFill/>
        </p:spPr>
        <p:txBody>
          <a:bodyPr wrap="square">
            <a:spAutoFit/>
          </a:bodyPr>
          <a:lstStyle/>
          <a:p>
            <a:pPr marL="285750" indent="-285750">
              <a:buFont typeface="Arial" panose="020B0604020202020204" pitchFamily="34" charset="0"/>
              <a:buChar char="•"/>
            </a:pPr>
            <a:r>
              <a:rPr lang="en-US" sz="2000" b="1" dirty="0"/>
              <a:t>Translation: </a:t>
            </a:r>
            <a:r>
              <a:rPr lang="en-US" dirty="0"/>
              <a:t>b. 50 </a:t>
            </a:r>
            <a:r>
              <a:rPr lang="en-US" altLang="zh-CN" dirty="0"/>
              <a:t>to the right </a:t>
            </a:r>
            <a:r>
              <a:rPr lang="en-US" dirty="0"/>
              <a:t>and 30 downwards 	              c. 50 to the left and 30 upwards</a:t>
            </a:r>
          </a:p>
        </p:txBody>
      </p:sp>
      <p:sp>
        <p:nvSpPr>
          <p:cNvPr id="7" name="矩形: 圆角 17">
            <a:extLst>
              <a:ext uri="{FF2B5EF4-FFF2-40B4-BE49-F238E27FC236}">
                <a16:creationId xmlns:a16="http://schemas.microsoft.com/office/drawing/2014/main" id="{75854B80-7D1C-486E-98E3-88E87B6D51A5}"/>
              </a:ext>
            </a:extLst>
          </p:cNvPr>
          <p:cNvSpPr/>
          <p:nvPr/>
        </p:nvSpPr>
        <p:spPr>
          <a:xfrm>
            <a:off x="2476982" y="1456050"/>
            <a:ext cx="1667914" cy="368794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a:extLst>
              <a:ext uri="{FF2B5EF4-FFF2-40B4-BE49-F238E27FC236}">
                <a16:creationId xmlns:a16="http://schemas.microsoft.com/office/drawing/2014/main" id="{B37409AE-138C-4F5B-ABA1-27327E0F9F1F}"/>
              </a:ext>
            </a:extLst>
          </p:cNvPr>
          <p:cNvSpPr txBox="1"/>
          <p:nvPr/>
        </p:nvSpPr>
        <p:spPr>
          <a:xfrm>
            <a:off x="760181" y="2297849"/>
            <a:ext cx="1426022" cy="400110"/>
          </a:xfrm>
          <a:prstGeom prst="rect">
            <a:avLst/>
          </a:prstGeom>
          <a:noFill/>
        </p:spPr>
        <p:txBody>
          <a:bodyPr wrap="square" rtlCol="0">
            <a:spAutoFit/>
          </a:bodyPr>
          <a:lstStyle/>
          <a:p>
            <a:r>
              <a:rPr lang="en-US" sz="2000" b="1">
                <a:solidFill>
                  <a:srgbClr val="1D8DB0"/>
                </a:solidFill>
              </a:rPr>
              <a:t>I</a:t>
            </a:r>
            <a:r>
              <a:rPr lang="en-US" altLang="zh-CN" sz="2000" b="1">
                <a:solidFill>
                  <a:srgbClr val="1D8DB0"/>
                </a:solidFill>
              </a:rPr>
              <a:t>mages</a:t>
            </a:r>
            <a:endParaRPr lang="en-US" sz="2000" b="1">
              <a:solidFill>
                <a:srgbClr val="1D8DB0"/>
              </a:solidFill>
            </a:endParaRPr>
          </a:p>
        </p:txBody>
      </p:sp>
      <p:sp>
        <p:nvSpPr>
          <p:cNvPr id="4" name="TextBox 3">
            <a:extLst>
              <a:ext uri="{FF2B5EF4-FFF2-40B4-BE49-F238E27FC236}">
                <a16:creationId xmlns:a16="http://schemas.microsoft.com/office/drawing/2014/main" id="{889F5D6E-EAFE-445C-AE2D-55A30CF0B8CD}"/>
              </a:ext>
            </a:extLst>
          </p:cNvPr>
          <p:cNvSpPr txBox="1"/>
          <p:nvPr/>
        </p:nvSpPr>
        <p:spPr>
          <a:xfrm>
            <a:off x="403251" y="3824284"/>
            <a:ext cx="2015567" cy="400110"/>
          </a:xfrm>
          <a:prstGeom prst="rect">
            <a:avLst/>
          </a:prstGeom>
          <a:noFill/>
        </p:spPr>
        <p:txBody>
          <a:bodyPr wrap="square" rtlCol="0">
            <a:spAutoFit/>
          </a:bodyPr>
          <a:lstStyle/>
          <a:p>
            <a:r>
              <a:rPr lang="en-US" sz="2000" b="1">
                <a:solidFill>
                  <a:srgbClr val="1D8DB0"/>
                </a:solidFill>
              </a:rPr>
              <a:t>Ground Truth</a:t>
            </a:r>
          </a:p>
        </p:txBody>
      </p:sp>
      <p:sp>
        <p:nvSpPr>
          <p:cNvPr id="5" name="TextBox 4">
            <a:extLst>
              <a:ext uri="{FF2B5EF4-FFF2-40B4-BE49-F238E27FC236}">
                <a16:creationId xmlns:a16="http://schemas.microsoft.com/office/drawing/2014/main" id="{44E98A32-CEBE-44D3-B871-9C2E5A918024}"/>
              </a:ext>
            </a:extLst>
          </p:cNvPr>
          <p:cNvSpPr txBox="1"/>
          <p:nvPr/>
        </p:nvSpPr>
        <p:spPr>
          <a:xfrm>
            <a:off x="8293864" y="5539488"/>
            <a:ext cx="2590035" cy="400110"/>
          </a:xfrm>
          <a:prstGeom prst="rect">
            <a:avLst/>
          </a:prstGeom>
          <a:noFill/>
        </p:spPr>
        <p:txBody>
          <a:bodyPr wrap="square" rtlCol="0">
            <a:spAutoFit/>
          </a:bodyPr>
          <a:lstStyle/>
          <a:p>
            <a:pPr marL="285750" indent="-285750">
              <a:buFont typeface="Arial" panose="020B0604020202020204" pitchFamily="34" charset="0"/>
              <a:buChar char="•"/>
            </a:pPr>
            <a:r>
              <a:rPr lang="en-US" sz="2000" b="1"/>
              <a:t>Scale: </a:t>
            </a:r>
            <a:r>
              <a:rPr lang="en-US"/>
              <a:t>1.3 times.</a:t>
            </a:r>
          </a:p>
        </p:txBody>
      </p:sp>
      <p:sp>
        <p:nvSpPr>
          <p:cNvPr id="14" name="矩形: 圆角 17">
            <a:extLst>
              <a:ext uri="{FF2B5EF4-FFF2-40B4-BE49-F238E27FC236}">
                <a16:creationId xmlns:a16="http://schemas.microsoft.com/office/drawing/2014/main" id="{E8AF15F9-58BF-44B5-B9AB-CEEF9706D510}"/>
              </a:ext>
            </a:extLst>
          </p:cNvPr>
          <p:cNvSpPr/>
          <p:nvPr/>
        </p:nvSpPr>
        <p:spPr>
          <a:xfrm>
            <a:off x="8263635" y="1456051"/>
            <a:ext cx="1667914" cy="368794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a:extLst>
              <a:ext uri="{FF2B5EF4-FFF2-40B4-BE49-F238E27FC236}">
                <a16:creationId xmlns:a16="http://schemas.microsoft.com/office/drawing/2014/main" id="{C3E17456-A740-4191-B612-8DB1A8889068}"/>
              </a:ext>
            </a:extLst>
          </p:cNvPr>
          <p:cNvSpPr txBox="1"/>
          <p:nvPr/>
        </p:nvSpPr>
        <p:spPr>
          <a:xfrm>
            <a:off x="2824223" y="4711959"/>
            <a:ext cx="1169043" cy="369332"/>
          </a:xfrm>
          <a:prstGeom prst="rect">
            <a:avLst/>
          </a:prstGeom>
          <a:noFill/>
        </p:spPr>
        <p:txBody>
          <a:bodyPr wrap="square" rtlCol="0">
            <a:spAutoFit/>
          </a:bodyPr>
          <a:lstStyle/>
          <a:p>
            <a:r>
              <a:rPr lang="en-US"/>
              <a:t>Original</a:t>
            </a:r>
          </a:p>
        </p:txBody>
      </p:sp>
      <p:sp>
        <p:nvSpPr>
          <p:cNvPr id="16" name="TextBox 15">
            <a:extLst>
              <a:ext uri="{FF2B5EF4-FFF2-40B4-BE49-F238E27FC236}">
                <a16:creationId xmlns:a16="http://schemas.microsoft.com/office/drawing/2014/main" id="{0725F9BD-6D99-45AB-AD65-0B81FF215D6D}"/>
              </a:ext>
            </a:extLst>
          </p:cNvPr>
          <p:cNvSpPr txBox="1"/>
          <p:nvPr/>
        </p:nvSpPr>
        <p:spPr>
          <a:xfrm>
            <a:off x="8668955" y="4719203"/>
            <a:ext cx="1169043" cy="369332"/>
          </a:xfrm>
          <a:prstGeom prst="rect">
            <a:avLst/>
          </a:prstGeom>
          <a:noFill/>
        </p:spPr>
        <p:txBody>
          <a:bodyPr wrap="square" rtlCol="0">
            <a:spAutoFit/>
          </a:bodyPr>
          <a:lstStyle/>
          <a:p>
            <a:r>
              <a:rPr lang="en-US"/>
              <a:t>Original</a:t>
            </a:r>
          </a:p>
        </p:txBody>
      </p:sp>
      <p:sp>
        <p:nvSpPr>
          <p:cNvPr id="8" name="文本框 7">
            <a:extLst>
              <a:ext uri="{FF2B5EF4-FFF2-40B4-BE49-F238E27FC236}">
                <a16:creationId xmlns:a16="http://schemas.microsoft.com/office/drawing/2014/main" id="{DAE3E37C-7605-4C0C-BDB0-B07B62DFABA5}"/>
              </a:ext>
            </a:extLst>
          </p:cNvPr>
          <p:cNvSpPr txBox="1"/>
          <p:nvPr/>
        </p:nvSpPr>
        <p:spPr>
          <a:xfrm>
            <a:off x="4771251" y="4753151"/>
            <a:ext cx="312906" cy="369332"/>
          </a:xfrm>
          <a:prstGeom prst="rect">
            <a:avLst/>
          </a:prstGeom>
          <a:noFill/>
        </p:spPr>
        <p:txBody>
          <a:bodyPr wrap="none" rtlCol="0">
            <a:spAutoFit/>
          </a:bodyPr>
          <a:lstStyle/>
          <a:p>
            <a:r>
              <a:rPr lang="en-US" altLang="zh-CN" dirty="0"/>
              <a:t>b</a:t>
            </a:r>
            <a:endParaRPr lang="zh-CN" altLang="en-US" dirty="0"/>
          </a:p>
        </p:txBody>
      </p:sp>
      <p:sp>
        <p:nvSpPr>
          <p:cNvPr id="15" name="文本框 7">
            <a:extLst>
              <a:ext uri="{FF2B5EF4-FFF2-40B4-BE49-F238E27FC236}">
                <a16:creationId xmlns:a16="http://schemas.microsoft.com/office/drawing/2014/main" id="{BA498915-2684-4FDF-901C-8B1B464AFBB8}"/>
              </a:ext>
            </a:extLst>
          </p:cNvPr>
          <p:cNvSpPr txBox="1"/>
          <p:nvPr/>
        </p:nvSpPr>
        <p:spPr>
          <a:xfrm>
            <a:off x="6427604" y="4742478"/>
            <a:ext cx="300082" cy="369332"/>
          </a:xfrm>
          <a:prstGeom prst="rect">
            <a:avLst/>
          </a:prstGeom>
          <a:noFill/>
        </p:spPr>
        <p:txBody>
          <a:bodyPr wrap="none" rtlCol="0">
            <a:spAutoFit/>
          </a:bodyPr>
          <a:lstStyle/>
          <a:p>
            <a:r>
              <a:rPr lang="en-US" altLang="zh-CN" dirty="0"/>
              <a:t>c</a:t>
            </a:r>
            <a:endParaRPr lang="zh-CN" altLang="en-US" dirty="0"/>
          </a:p>
        </p:txBody>
      </p:sp>
    </p:spTree>
    <p:extLst>
      <p:ext uri="{BB962C8B-B14F-4D97-AF65-F5344CB8AC3E}">
        <p14:creationId xmlns:p14="http://schemas.microsoft.com/office/powerpoint/2010/main" val="1078028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13" name="TextBox 12">
            <a:extLst>
              <a:ext uri="{FF2B5EF4-FFF2-40B4-BE49-F238E27FC236}">
                <a16:creationId xmlns:a16="http://schemas.microsoft.com/office/drawing/2014/main" id="{A0ADB50C-F33B-4948-9718-D64DED20FEC4}"/>
              </a:ext>
            </a:extLst>
          </p:cNvPr>
          <p:cNvSpPr txBox="1"/>
          <p:nvPr/>
        </p:nvSpPr>
        <p:spPr>
          <a:xfrm>
            <a:off x="2418818" y="5404236"/>
            <a:ext cx="4898879" cy="677108"/>
          </a:xfrm>
          <a:prstGeom prst="rect">
            <a:avLst/>
          </a:prstGeom>
          <a:noFill/>
        </p:spPr>
        <p:txBody>
          <a:bodyPr wrap="square">
            <a:spAutoFit/>
          </a:bodyPr>
          <a:lstStyle/>
          <a:p>
            <a:pPr marL="285750" indent="-285750">
              <a:buFont typeface="Arial" panose="020B0604020202020204" pitchFamily="34" charset="0"/>
              <a:buChar char="•"/>
            </a:pPr>
            <a:r>
              <a:rPr lang="en-US" sz="2000" b="1" dirty="0"/>
              <a:t>Rotate: </a:t>
            </a:r>
            <a:r>
              <a:rPr lang="en-US" dirty="0"/>
              <a:t>15 degrees rotate, and 1.3 times enlarged</a:t>
            </a:r>
          </a:p>
        </p:txBody>
      </p:sp>
      <p:pic>
        <p:nvPicPr>
          <p:cNvPr id="7" name="图片 1549999443">
            <a:extLst>
              <a:ext uri="{FF2B5EF4-FFF2-40B4-BE49-F238E27FC236}">
                <a16:creationId xmlns:a16="http://schemas.microsoft.com/office/drawing/2014/main" id="{1C3BF10C-5A5D-4815-8CAF-770640F75A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5714" y="1495644"/>
            <a:ext cx="4678340" cy="3151321"/>
          </a:xfrm>
          <a:prstGeom prst="rect">
            <a:avLst/>
          </a:prstGeom>
          <a:noFill/>
          <a:ln>
            <a:noFill/>
          </a:ln>
        </p:spPr>
      </p:pic>
      <p:pic>
        <p:nvPicPr>
          <p:cNvPr id="8" name="图片 1549999444">
            <a:extLst>
              <a:ext uri="{FF2B5EF4-FFF2-40B4-BE49-F238E27FC236}">
                <a16:creationId xmlns:a16="http://schemas.microsoft.com/office/drawing/2014/main" id="{9D6C07C9-67B4-4A7C-B3DB-A357132438ED}"/>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3819" y="1452245"/>
            <a:ext cx="3149600" cy="3194720"/>
          </a:xfrm>
          <a:prstGeom prst="rect">
            <a:avLst/>
          </a:prstGeom>
          <a:noFill/>
          <a:ln>
            <a:noFill/>
          </a:ln>
        </p:spPr>
      </p:pic>
      <p:sp>
        <p:nvSpPr>
          <p:cNvPr id="2" name="TextBox 1">
            <a:extLst>
              <a:ext uri="{FF2B5EF4-FFF2-40B4-BE49-F238E27FC236}">
                <a16:creationId xmlns:a16="http://schemas.microsoft.com/office/drawing/2014/main" id="{BD79170A-32AB-4B18-A94F-0494AA15323B}"/>
              </a:ext>
            </a:extLst>
          </p:cNvPr>
          <p:cNvSpPr txBox="1"/>
          <p:nvPr/>
        </p:nvSpPr>
        <p:spPr>
          <a:xfrm>
            <a:off x="7762458" y="5288323"/>
            <a:ext cx="4270863" cy="76354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sz="2000" b="1" dirty="0"/>
              <a:t>Gaussian noise: </a:t>
            </a:r>
            <a:r>
              <a:rPr lang="en-US" dirty="0"/>
              <a:t>an average of zero and a standard deviation of 1</a:t>
            </a:r>
          </a:p>
        </p:txBody>
      </p:sp>
      <p:sp>
        <p:nvSpPr>
          <p:cNvPr id="21" name="矩形: 圆角 17">
            <a:extLst>
              <a:ext uri="{FF2B5EF4-FFF2-40B4-BE49-F238E27FC236}">
                <a16:creationId xmlns:a16="http://schemas.microsoft.com/office/drawing/2014/main" id="{4E4095BD-FD42-43B2-821E-D9C5CD97576F}"/>
              </a:ext>
            </a:extLst>
          </p:cNvPr>
          <p:cNvSpPr/>
          <p:nvPr/>
        </p:nvSpPr>
        <p:spPr>
          <a:xfrm>
            <a:off x="2481423" y="1453764"/>
            <a:ext cx="1667914" cy="368794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17">
            <a:extLst>
              <a:ext uri="{FF2B5EF4-FFF2-40B4-BE49-F238E27FC236}">
                <a16:creationId xmlns:a16="http://schemas.microsoft.com/office/drawing/2014/main" id="{70D7A63B-90FA-4BFB-8AE6-3A3172E884F7}"/>
              </a:ext>
            </a:extLst>
          </p:cNvPr>
          <p:cNvSpPr/>
          <p:nvPr/>
        </p:nvSpPr>
        <p:spPr>
          <a:xfrm>
            <a:off x="8268076" y="1453765"/>
            <a:ext cx="1667914" cy="368794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TextBox 5">
            <a:extLst>
              <a:ext uri="{FF2B5EF4-FFF2-40B4-BE49-F238E27FC236}">
                <a16:creationId xmlns:a16="http://schemas.microsoft.com/office/drawing/2014/main" id="{EA2FC034-7479-4D65-A25F-411912EAF426}"/>
              </a:ext>
            </a:extLst>
          </p:cNvPr>
          <p:cNvSpPr txBox="1"/>
          <p:nvPr/>
        </p:nvSpPr>
        <p:spPr>
          <a:xfrm>
            <a:off x="2828664" y="4709673"/>
            <a:ext cx="1169043" cy="369332"/>
          </a:xfrm>
          <a:prstGeom prst="rect">
            <a:avLst/>
          </a:prstGeom>
          <a:noFill/>
        </p:spPr>
        <p:txBody>
          <a:bodyPr wrap="square" rtlCol="0">
            <a:spAutoFit/>
          </a:bodyPr>
          <a:lstStyle/>
          <a:p>
            <a:r>
              <a:rPr lang="en-US"/>
              <a:t>Original</a:t>
            </a:r>
          </a:p>
        </p:txBody>
      </p:sp>
      <p:sp>
        <p:nvSpPr>
          <p:cNvPr id="24" name="TextBox 15">
            <a:extLst>
              <a:ext uri="{FF2B5EF4-FFF2-40B4-BE49-F238E27FC236}">
                <a16:creationId xmlns:a16="http://schemas.microsoft.com/office/drawing/2014/main" id="{B962BBA8-D5E0-49EB-AE3C-764481948177}"/>
              </a:ext>
            </a:extLst>
          </p:cNvPr>
          <p:cNvSpPr txBox="1"/>
          <p:nvPr/>
        </p:nvSpPr>
        <p:spPr>
          <a:xfrm>
            <a:off x="8673396" y="4716917"/>
            <a:ext cx="1169043" cy="369332"/>
          </a:xfrm>
          <a:prstGeom prst="rect">
            <a:avLst/>
          </a:prstGeom>
          <a:noFill/>
        </p:spPr>
        <p:txBody>
          <a:bodyPr wrap="square" rtlCol="0">
            <a:spAutoFit/>
          </a:bodyPr>
          <a:lstStyle/>
          <a:p>
            <a:r>
              <a:rPr lang="en-US"/>
              <a:t>Original</a:t>
            </a:r>
          </a:p>
        </p:txBody>
      </p:sp>
      <p:sp>
        <p:nvSpPr>
          <p:cNvPr id="25" name="TextBox 1">
            <a:extLst>
              <a:ext uri="{FF2B5EF4-FFF2-40B4-BE49-F238E27FC236}">
                <a16:creationId xmlns:a16="http://schemas.microsoft.com/office/drawing/2014/main" id="{1C5622D7-B30C-42FD-8E3E-DD9D9A4E9F2C}"/>
              </a:ext>
            </a:extLst>
          </p:cNvPr>
          <p:cNvSpPr txBox="1"/>
          <p:nvPr/>
        </p:nvSpPr>
        <p:spPr>
          <a:xfrm>
            <a:off x="760181" y="2297849"/>
            <a:ext cx="1426022" cy="400110"/>
          </a:xfrm>
          <a:prstGeom prst="rect">
            <a:avLst/>
          </a:prstGeom>
          <a:noFill/>
        </p:spPr>
        <p:txBody>
          <a:bodyPr wrap="square" rtlCol="0">
            <a:spAutoFit/>
          </a:bodyPr>
          <a:lstStyle/>
          <a:p>
            <a:r>
              <a:rPr lang="en-US" sz="2000" b="1">
                <a:solidFill>
                  <a:srgbClr val="1D8DB0"/>
                </a:solidFill>
              </a:rPr>
              <a:t>I</a:t>
            </a:r>
            <a:r>
              <a:rPr lang="en-US" altLang="zh-CN" sz="2000" b="1">
                <a:solidFill>
                  <a:srgbClr val="1D8DB0"/>
                </a:solidFill>
              </a:rPr>
              <a:t>mages</a:t>
            </a:r>
            <a:endParaRPr lang="en-US" sz="2000" b="1">
              <a:solidFill>
                <a:srgbClr val="1D8DB0"/>
              </a:solidFill>
            </a:endParaRPr>
          </a:p>
        </p:txBody>
      </p:sp>
      <p:sp>
        <p:nvSpPr>
          <p:cNvPr id="26" name="TextBox 3">
            <a:extLst>
              <a:ext uri="{FF2B5EF4-FFF2-40B4-BE49-F238E27FC236}">
                <a16:creationId xmlns:a16="http://schemas.microsoft.com/office/drawing/2014/main" id="{8F9F6E62-E77C-42E3-9046-20BDC1DB1DD9}"/>
              </a:ext>
            </a:extLst>
          </p:cNvPr>
          <p:cNvSpPr txBox="1"/>
          <p:nvPr/>
        </p:nvSpPr>
        <p:spPr>
          <a:xfrm>
            <a:off x="403251" y="3824284"/>
            <a:ext cx="2015567" cy="400110"/>
          </a:xfrm>
          <a:prstGeom prst="rect">
            <a:avLst/>
          </a:prstGeom>
          <a:noFill/>
        </p:spPr>
        <p:txBody>
          <a:bodyPr wrap="square" rtlCol="0">
            <a:spAutoFit/>
          </a:bodyPr>
          <a:lstStyle/>
          <a:p>
            <a:r>
              <a:rPr lang="en-US" sz="2000" b="1">
                <a:solidFill>
                  <a:srgbClr val="1D8DB0"/>
                </a:solidFill>
              </a:rPr>
              <a:t>Ground Truth</a:t>
            </a:r>
          </a:p>
        </p:txBody>
      </p:sp>
      <p:sp>
        <p:nvSpPr>
          <p:cNvPr id="28" name="Title 1">
            <a:extLst>
              <a:ext uri="{FF2B5EF4-FFF2-40B4-BE49-F238E27FC236}">
                <a16:creationId xmlns:a16="http://schemas.microsoft.com/office/drawing/2014/main" id="{AE6DC6AD-734E-4A21-89DE-C401A3077CE6}"/>
              </a:ext>
            </a:extLst>
          </p:cNvPr>
          <p:cNvSpPr>
            <a:spLocks noGrp="1"/>
          </p:cNvSpPr>
          <p:nvPr>
            <p:ph type="title"/>
          </p:nvPr>
        </p:nvSpPr>
        <p:spPr>
          <a:xfrm>
            <a:off x="575400" y="54080"/>
            <a:ext cx="11041200" cy="1398165"/>
          </a:xfrm>
        </p:spPr>
        <p:txBody>
          <a:bodyPr>
            <a:normAutofit/>
          </a:bodyPr>
          <a:lstStyle/>
          <a:p>
            <a:r>
              <a:rPr lang="en-US" sz="4400"/>
              <a:t>Data </a:t>
            </a:r>
            <a:r>
              <a:rPr lang="en-US"/>
              <a:t>Augmentation</a:t>
            </a:r>
            <a:endParaRPr lang="nl-NL" sz="2400"/>
          </a:p>
        </p:txBody>
      </p:sp>
      <p:sp>
        <p:nvSpPr>
          <p:cNvPr id="4" name="TextBox 3">
            <a:extLst>
              <a:ext uri="{FF2B5EF4-FFF2-40B4-BE49-F238E27FC236}">
                <a16:creationId xmlns:a16="http://schemas.microsoft.com/office/drawing/2014/main" id="{4DC0F631-6531-413D-9C7F-B43A5743D37E}"/>
              </a:ext>
            </a:extLst>
          </p:cNvPr>
          <p:cNvSpPr txBox="1"/>
          <p:nvPr/>
        </p:nvSpPr>
        <p:spPr>
          <a:xfrm>
            <a:off x="4494041" y="4706554"/>
            <a:ext cx="1347533" cy="646331"/>
          </a:xfrm>
          <a:prstGeom prst="rect">
            <a:avLst/>
          </a:prstGeom>
          <a:noFill/>
        </p:spPr>
        <p:txBody>
          <a:bodyPr wrap="square" rtlCol="0">
            <a:spAutoFit/>
          </a:bodyPr>
          <a:lstStyle>
            <a:defPPr>
              <a:defRPr lang="zh-CN"/>
            </a:defPPr>
          </a:lstStyle>
          <a:p>
            <a:r>
              <a:rPr lang="en-US" dirty="0"/>
              <a:t>Counter</a:t>
            </a:r>
          </a:p>
          <a:p>
            <a:r>
              <a:rPr lang="en-US" dirty="0"/>
              <a:t>clockwise</a:t>
            </a:r>
          </a:p>
        </p:txBody>
      </p:sp>
      <p:sp>
        <p:nvSpPr>
          <p:cNvPr id="15" name="TextBox 14">
            <a:extLst>
              <a:ext uri="{FF2B5EF4-FFF2-40B4-BE49-F238E27FC236}">
                <a16:creationId xmlns:a16="http://schemas.microsoft.com/office/drawing/2014/main" id="{AC25B0B7-302A-4A39-A373-C326B639C73C}"/>
              </a:ext>
            </a:extLst>
          </p:cNvPr>
          <p:cNvSpPr txBox="1"/>
          <p:nvPr/>
        </p:nvSpPr>
        <p:spPr>
          <a:xfrm>
            <a:off x="5902072" y="4708678"/>
            <a:ext cx="1347533" cy="369332"/>
          </a:xfrm>
          <a:prstGeom prst="rect">
            <a:avLst/>
          </a:prstGeom>
          <a:noFill/>
        </p:spPr>
        <p:txBody>
          <a:bodyPr wrap="square" rtlCol="0">
            <a:spAutoFit/>
          </a:bodyPr>
          <a:lstStyle>
            <a:defPPr>
              <a:defRPr lang="zh-CN"/>
            </a:defPPr>
          </a:lstStyle>
          <a:p>
            <a:r>
              <a:rPr lang="en-US" dirty="0"/>
              <a:t>Clockwise</a:t>
            </a:r>
          </a:p>
        </p:txBody>
      </p:sp>
    </p:spTree>
    <p:extLst>
      <p:ext uri="{BB962C8B-B14F-4D97-AF65-F5344CB8AC3E}">
        <p14:creationId xmlns:p14="http://schemas.microsoft.com/office/powerpoint/2010/main" val="26784267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12448EB-5B41-42CA-BDC5-639CD1865B8D}"/>
              </a:ext>
            </a:extLst>
          </p:cNvPr>
          <p:cNvSpPr>
            <a:spLocks noGrp="1"/>
          </p:cNvSpPr>
          <p:nvPr>
            <p:ph type="sldNum" sz="quarter" idx="12"/>
          </p:nvPr>
        </p:nvSpPr>
        <p:spPr/>
        <p:txBody>
          <a:bodyPr/>
          <a:lstStyle/>
          <a:p>
            <a:fld id="{0A297500-7527-634B-90F4-69D0994C32B4}" type="slidenum">
              <a:rPr lang="nl-NL" smtClean="0"/>
              <a:t>49</a:t>
            </a:fld>
            <a:endParaRPr lang="nl-NL"/>
          </a:p>
        </p:txBody>
      </p:sp>
      <p:sp>
        <p:nvSpPr>
          <p:cNvPr id="6" name="Title 5">
            <a:extLst>
              <a:ext uri="{FF2B5EF4-FFF2-40B4-BE49-F238E27FC236}">
                <a16:creationId xmlns:a16="http://schemas.microsoft.com/office/drawing/2014/main" id="{E464D122-7EDE-4B4C-A47D-EE4616557FBB}"/>
              </a:ext>
            </a:extLst>
          </p:cNvPr>
          <p:cNvSpPr>
            <a:spLocks noGrp="1"/>
          </p:cNvSpPr>
          <p:nvPr>
            <p:ph type="title"/>
          </p:nvPr>
        </p:nvSpPr>
        <p:spPr/>
        <p:txBody>
          <a:bodyPr/>
          <a:lstStyle/>
          <a:p>
            <a:r>
              <a:rPr lang="en-US"/>
              <a:t>Data Augmentation</a:t>
            </a:r>
          </a:p>
        </p:txBody>
      </p:sp>
      <p:pic>
        <p:nvPicPr>
          <p:cNvPr id="7" name="图片 6">
            <a:extLst>
              <a:ext uri="{FF2B5EF4-FFF2-40B4-BE49-F238E27FC236}">
                <a16:creationId xmlns:a16="http://schemas.microsoft.com/office/drawing/2014/main" id="{1741010E-051A-4AC3-A5CA-8166ECFC7956}"/>
              </a:ext>
            </a:extLst>
          </p:cNvPr>
          <p:cNvPicPr>
            <a:picLocks noChangeAspect="1"/>
          </p:cNvPicPr>
          <p:nvPr/>
        </p:nvPicPr>
        <p:blipFill>
          <a:blip r:embed="rId3"/>
          <a:stretch>
            <a:fillRect/>
          </a:stretch>
        </p:blipFill>
        <p:spPr>
          <a:xfrm>
            <a:off x="796700" y="2572763"/>
            <a:ext cx="1976871" cy="2629238"/>
          </a:xfrm>
          <a:prstGeom prst="rect">
            <a:avLst/>
          </a:prstGeom>
        </p:spPr>
      </p:pic>
      <p:pic>
        <p:nvPicPr>
          <p:cNvPr id="8" name="图片 7">
            <a:extLst>
              <a:ext uri="{FF2B5EF4-FFF2-40B4-BE49-F238E27FC236}">
                <a16:creationId xmlns:a16="http://schemas.microsoft.com/office/drawing/2014/main" id="{CBFD7EFD-3FE4-440E-A73C-4FB26B11253E}"/>
              </a:ext>
            </a:extLst>
          </p:cNvPr>
          <p:cNvPicPr>
            <a:picLocks noChangeAspect="1"/>
          </p:cNvPicPr>
          <p:nvPr/>
        </p:nvPicPr>
        <p:blipFill>
          <a:blip r:embed="rId4"/>
          <a:stretch>
            <a:fillRect/>
          </a:stretch>
        </p:blipFill>
        <p:spPr>
          <a:xfrm>
            <a:off x="3107780" y="2566172"/>
            <a:ext cx="1976871" cy="2635828"/>
          </a:xfrm>
          <a:prstGeom prst="rect">
            <a:avLst/>
          </a:prstGeom>
        </p:spPr>
      </p:pic>
      <p:sp>
        <p:nvSpPr>
          <p:cNvPr id="9" name="文本框 8">
            <a:extLst>
              <a:ext uri="{FF2B5EF4-FFF2-40B4-BE49-F238E27FC236}">
                <a16:creationId xmlns:a16="http://schemas.microsoft.com/office/drawing/2014/main" id="{1B46E7E9-81D8-4A25-9723-D54F5D577C2C}"/>
              </a:ext>
            </a:extLst>
          </p:cNvPr>
          <p:cNvSpPr txBox="1"/>
          <p:nvPr/>
        </p:nvSpPr>
        <p:spPr>
          <a:xfrm>
            <a:off x="5830200" y="1524167"/>
            <a:ext cx="5196600" cy="448353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zh-CN" sz="2400"/>
              <a:t>Axial: </a:t>
            </a:r>
          </a:p>
          <a:p>
            <a:pPr marL="742950" lvl="1" indent="-285750">
              <a:lnSpc>
                <a:spcPct val="120000"/>
              </a:lnSpc>
              <a:buFont typeface="Arial" panose="020B0604020202020204" pitchFamily="34" charset="0"/>
              <a:buChar char="•"/>
            </a:pPr>
            <a:r>
              <a:rPr lang="en-US" altLang="zh-CN" sz="2400"/>
              <a:t>Select </a:t>
            </a:r>
            <a:r>
              <a:rPr lang="en-US" altLang="zh-CN" sz="2400" b="1"/>
              <a:t>epiphysis part manually </a:t>
            </a:r>
            <a:r>
              <a:rPr lang="en-US" altLang="zh-CN" sz="2400"/>
              <a:t>from train set</a:t>
            </a:r>
          </a:p>
          <a:p>
            <a:pPr marL="742950" lvl="1" indent="-285750">
              <a:lnSpc>
                <a:spcPct val="120000"/>
              </a:lnSpc>
              <a:buFont typeface="Arial" panose="020B0604020202020204" pitchFamily="34" charset="0"/>
              <a:buChar char="•"/>
            </a:pPr>
            <a:r>
              <a:rPr lang="en-US" altLang="zh-CN" sz="2400"/>
              <a:t>2160 to 10,800</a:t>
            </a:r>
          </a:p>
          <a:p>
            <a:pPr marL="285750" indent="-285750">
              <a:lnSpc>
                <a:spcPct val="120000"/>
              </a:lnSpc>
              <a:buFont typeface="Arial" panose="020B0604020202020204" pitchFamily="34" charset="0"/>
              <a:buChar char="•"/>
            </a:pPr>
            <a:r>
              <a:rPr lang="en-US" altLang="zh-CN" sz="2400"/>
              <a:t>Sagittal:</a:t>
            </a:r>
          </a:p>
          <a:p>
            <a:pPr marL="742950" lvl="1" indent="-285750">
              <a:lnSpc>
                <a:spcPct val="120000"/>
              </a:lnSpc>
              <a:buFont typeface="Arial" panose="020B0604020202020204" pitchFamily="34" charset="0"/>
              <a:buChar char="•"/>
            </a:pPr>
            <a:r>
              <a:rPr lang="en-US" altLang="zh-CN" sz="2400"/>
              <a:t>Select slices included the </a:t>
            </a:r>
            <a:r>
              <a:rPr lang="en-US" altLang="zh-CN" sz="2400" b="1"/>
              <a:t>fibula bone</a:t>
            </a:r>
          </a:p>
          <a:p>
            <a:pPr marL="742950" lvl="1" indent="-285750">
              <a:lnSpc>
                <a:spcPct val="120000"/>
              </a:lnSpc>
              <a:buFont typeface="Arial" panose="020B0604020202020204" pitchFamily="34" charset="0"/>
              <a:buChar char="•"/>
            </a:pPr>
            <a:r>
              <a:rPr lang="en-US" altLang="zh-CN" sz="2400"/>
              <a:t>2830 to 14,150</a:t>
            </a:r>
          </a:p>
          <a:p>
            <a:pPr marL="742950" lvl="1" indent="-285750">
              <a:lnSpc>
                <a:spcPct val="120000"/>
              </a:lnSpc>
              <a:buFont typeface="Arial" panose="020B0604020202020204" pitchFamily="34" charset="0"/>
              <a:buChar char="•"/>
            </a:pPr>
            <a:endParaRPr lang="en-US" altLang="zh-CN" sz="2400"/>
          </a:p>
          <a:p>
            <a:pPr marL="285750" indent="-285750">
              <a:lnSpc>
                <a:spcPct val="120000"/>
              </a:lnSpc>
              <a:buFont typeface="Arial" panose="020B0604020202020204" pitchFamily="34" charset="0"/>
              <a:buChar char="•"/>
            </a:pPr>
            <a:r>
              <a:rPr lang="en-US" altLang="zh-CN" sz="2400"/>
              <a:t>Add to original train set</a:t>
            </a:r>
            <a:endParaRPr lang="zh-CN" altLang="en-US" sz="2400"/>
          </a:p>
        </p:txBody>
      </p:sp>
    </p:spTree>
    <p:extLst>
      <p:ext uri="{BB962C8B-B14F-4D97-AF65-F5344CB8AC3E}">
        <p14:creationId xmlns:p14="http://schemas.microsoft.com/office/powerpoint/2010/main" val="288308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55AB61D-FD96-4D78-86D2-63C153E55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5263" y="1160612"/>
            <a:ext cx="3917695" cy="3917695"/>
          </a:xfrm>
          <a:prstGeom prst="rect">
            <a:avLst/>
          </a:prstGeom>
          <a:noFill/>
          <a:extLst>
            <a:ext uri="{909E8E84-426E-40DD-AFC4-6F175D3DCCD1}">
              <a14:hiddenFill xmlns:a14="http://schemas.microsoft.com/office/drawing/2010/main">
                <a:solidFill>
                  <a:srgbClr val="FFFFFF"/>
                </a:solidFill>
              </a14:hiddenFill>
            </a:ext>
          </a:extLst>
        </p:spPr>
      </p:pic>
      <p:sp>
        <p:nvSpPr>
          <p:cNvPr id="13" name="Tijdelijke aanduiding voor inhoud 12"/>
          <p:cNvSpPr>
            <a:spLocks noGrp="1"/>
          </p:cNvSpPr>
          <p:nvPr>
            <p:ph idx="1"/>
          </p:nvPr>
        </p:nvSpPr>
        <p:spPr>
          <a:xfrm>
            <a:off x="575999" y="1277423"/>
            <a:ext cx="5133139" cy="3470424"/>
          </a:xfrm>
        </p:spPr>
        <p:txBody>
          <a:bodyPr>
            <a:normAutofit/>
          </a:bodyPr>
          <a:lstStyle/>
          <a:p>
            <a:r>
              <a:rPr lang="en-US" sz="2800" dirty="0"/>
              <a:t>The fibula is a </a:t>
            </a:r>
            <a:r>
              <a:rPr lang="en-US" sz="2800" dirty="0">
                <a:solidFill>
                  <a:srgbClr val="FF0000"/>
                </a:solidFill>
              </a:rPr>
              <a:t>leg bone</a:t>
            </a:r>
            <a:r>
              <a:rPr lang="en-US" sz="2800" dirty="0"/>
              <a:t> on the lateral side of the tibia.</a:t>
            </a:r>
          </a:p>
          <a:p>
            <a:endParaRPr lang="en-US" sz="2800" dirty="0"/>
          </a:p>
          <a:p>
            <a:r>
              <a:rPr lang="en-US" sz="2800" dirty="0"/>
              <a:t>Segmentation of fibula is commonly used in the </a:t>
            </a:r>
            <a:r>
              <a:rPr lang="en-US" sz="2800" dirty="0">
                <a:solidFill>
                  <a:srgbClr val="FF0000"/>
                </a:solidFill>
              </a:rPr>
              <a:t>mandibular reconstruction</a:t>
            </a:r>
            <a:r>
              <a:rPr lang="en-US" sz="2800" dirty="0"/>
              <a:t>.</a:t>
            </a:r>
          </a:p>
          <a:p>
            <a:pPr marL="0" indent="0">
              <a:buNone/>
            </a:pPr>
            <a:endParaRPr lang="nl-NL" sz="2800" dirty="0"/>
          </a:p>
        </p:txBody>
      </p:sp>
      <p:sp>
        <p:nvSpPr>
          <p:cNvPr id="19" name="Title 1"/>
          <p:cNvSpPr>
            <a:spLocks noGrp="1"/>
          </p:cNvSpPr>
          <p:nvPr>
            <p:ph type="title"/>
          </p:nvPr>
        </p:nvSpPr>
        <p:spPr>
          <a:xfrm>
            <a:off x="576000" y="301681"/>
            <a:ext cx="11041200" cy="850464"/>
          </a:xfrm>
        </p:spPr>
        <p:txBody>
          <a:bodyPr>
            <a:normAutofit/>
          </a:bodyPr>
          <a:lstStyle/>
          <a:p>
            <a:r>
              <a:rPr lang="nl-BE" sz="3200"/>
              <a:t>Concept of Fibula</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6" name="Picture 5" descr="Diagram&#10;&#10;Description automatically generated">
            <a:extLst>
              <a:ext uri="{FF2B5EF4-FFF2-40B4-BE49-F238E27FC236}">
                <a16:creationId xmlns:a16="http://schemas.microsoft.com/office/drawing/2014/main" id="{4683B417-0CBF-4F84-9295-472C8F739C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5020" y="1160612"/>
            <a:ext cx="2470980" cy="3706470"/>
          </a:xfrm>
          <a:prstGeom prst="rect">
            <a:avLst/>
          </a:prstGeom>
        </p:spPr>
      </p:pic>
      <p:pic>
        <p:nvPicPr>
          <p:cNvPr id="4" name="Picture 3">
            <a:extLst>
              <a:ext uri="{FF2B5EF4-FFF2-40B4-BE49-F238E27FC236}">
                <a16:creationId xmlns:a16="http://schemas.microsoft.com/office/drawing/2014/main" id="{BCD68D27-027B-49C7-A28F-AE38C8EAE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4203" y="4328160"/>
            <a:ext cx="1822857" cy="1751312"/>
          </a:xfrm>
          <a:prstGeom prst="rect">
            <a:avLst/>
          </a:prstGeom>
        </p:spPr>
      </p:pic>
    </p:spTree>
    <p:extLst>
      <p:ext uri="{BB962C8B-B14F-4D97-AF65-F5344CB8AC3E}">
        <p14:creationId xmlns:p14="http://schemas.microsoft.com/office/powerpoint/2010/main" val="1230888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222768"/>
            <a:ext cx="11041200" cy="850464"/>
          </a:xfrm>
        </p:spPr>
        <p:txBody>
          <a:bodyPr>
            <a:normAutofit/>
          </a:bodyPr>
          <a:lstStyle/>
          <a:p>
            <a:r>
              <a:rPr lang="en-US" altLang="zh-CN" sz="3200"/>
              <a:t>Final</a:t>
            </a:r>
            <a:r>
              <a:rPr lang="nl-NL" sz="3200"/>
              <a:t> segmentation model</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21" name="矩形 220">
            <a:extLst>
              <a:ext uri="{FF2B5EF4-FFF2-40B4-BE49-F238E27FC236}">
                <a16:creationId xmlns:a16="http://schemas.microsoft.com/office/drawing/2014/main" id="{6D0236BD-19C2-408C-AE62-7D350DBC080B}"/>
              </a:ext>
            </a:extLst>
          </p:cNvPr>
          <p:cNvSpPr/>
          <p:nvPr/>
        </p:nvSpPr>
        <p:spPr>
          <a:xfrm>
            <a:off x="2463041" y="3575593"/>
            <a:ext cx="613123" cy="1140038"/>
          </a:xfrm>
          <a:prstGeom prst="rect">
            <a:avLst/>
          </a:prstGeom>
          <a:blipFill dpi="0" rotWithShape="1">
            <a:blip r:embed="rId3"/>
            <a:srcRect/>
            <a:stretch>
              <a:fillRect/>
            </a:stretch>
          </a:blipFill>
          <a:ln w="12700" cap="flat" cmpd="sng" algn="ctr">
            <a:noFill/>
            <a:prstDash val="solid"/>
            <a:miter lim="800000"/>
          </a:ln>
          <a:effectLst/>
          <a:scene3d>
            <a:camera prst="isometricRightUp"/>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pic>
        <p:nvPicPr>
          <p:cNvPr id="223" name="Picture 6">
            <a:extLst>
              <a:ext uri="{FF2B5EF4-FFF2-40B4-BE49-F238E27FC236}">
                <a16:creationId xmlns:a16="http://schemas.microsoft.com/office/drawing/2014/main" id="{DA229C72-DC44-4A61-8B04-87A2713C1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8660" y="2160704"/>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24" name="图片 223">
            <a:extLst>
              <a:ext uri="{FF2B5EF4-FFF2-40B4-BE49-F238E27FC236}">
                <a16:creationId xmlns:a16="http://schemas.microsoft.com/office/drawing/2014/main" id="{A84592F7-5813-4D17-A91E-EF7BEF0CA26B}"/>
              </a:ext>
            </a:extLst>
          </p:cNvPr>
          <p:cNvPicPr>
            <a:picLocks noChangeAspect="1"/>
          </p:cNvPicPr>
          <p:nvPr/>
        </p:nvPicPr>
        <p:blipFill>
          <a:blip r:embed="rId5"/>
          <a:stretch>
            <a:fillRect/>
          </a:stretch>
        </p:blipFill>
        <p:spPr>
          <a:xfrm>
            <a:off x="9707694" y="2222775"/>
            <a:ext cx="840244" cy="497761"/>
          </a:xfrm>
          <a:prstGeom prst="rect">
            <a:avLst/>
          </a:prstGeom>
        </p:spPr>
      </p:pic>
      <p:pic>
        <p:nvPicPr>
          <p:cNvPr id="225" name="图片 224">
            <a:extLst>
              <a:ext uri="{FF2B5EF4-FFF2-40B4-BE49-F238E27FC236}">
                <a16:creationId xmlns:a16="http://schemas.microsoft.com/office/drawing/2014/main" id="{FAC694CC-8C75-4D0F-9112-FC0F97F57678}"/>
              </a:ext>
            </a:extLst>
          </p:cNvPr>
          <p:cNvPicPr>
            <a:picLocks noChangeAspect="1"/>
          </p:cNvPicPr>
          <p:nvPr/>
        </p:nvPicPr>
        <p:blipFill>
          <a:blip r:embed="rId6"/>
          <a:stretch>
            <a:fillRect/>
          </a:stretch>
        </p:blipFill>
        <p:spPr>
          <a:xfrm>
            <a:off x="10617460" y="1948893"/>
            <a:ext cx="1582568" cy="2523642"/>
          </a:xfrm>
          <a:prstGeom prst="rect">
            <a:avLst/>
          </a:prstGeom>
        </p:spPr>
      </p:pic>
      <p:pic>
        <p:nvPicPr>
          <p:cNvPr id="226" name="图片 225">
            <a:extLst>
              <a:ext uri="{FF2B5EF4-FFF2-40B4-BE49-F238E27FC236}">
                <a16:creationId xmlns:a16="http://schemas.microsoft.com/office/drawing/2014/main" id="{CC498C27-6FAD-406C-9BFB-9D0D4E7284A5}"/>
              </a:ext>
            </a:extLst>
          </p:cNvPr>
          <p:cNvPicPr>
            <a:picLocks noChangeAspect="1"/>
          </p:cNvPicPr>
          <p:nvPr/>
        </p:nvPicPr>
        <p:blipFill>
          <a:blip r:embed="rId7"/>
          <a:stretch>
            <a:fillRect/>
          </a:stretch>
        </p:blipFill>
        <p:spPr>
          <a:xfrm>
            <a:off x="9887387" y="3647180"/>
            <a:ext cx="366470" cy="886585"/>
          </a:xfrm>
          <a:prstGeom prst="rect">
            <a:avLst/>
          </a:prstGeom>
        </p:spPr>
      </p:pic>
      <p:sp>
        <p:nvSpPr>
          <p:cNvPr id="227" name="矩形 226">
            <a:extLst>
              <a:ext uri="{FF2B5EF4-FFF2-40B4-BE49-F238E27FC236}">
                <a16:creationId xmlns:a16="http://schemas.microsoft.com/office/drawing/2014/main" id="{A78D4360-D8DF-4CCE-AE78-DE91B807E403}"/>
              </a:ext>
            </a:extLst>
          </p:cNvPr>
          <p:cNvSpPr/>
          <p:nvPr/>
        </p:nvSpPr>
        <p:spPr>
          <a:xfrm>
            <a:off x="3629535" y="1920926"/>
            <a:ext cx="1483224" cy="868172"/>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28" name="直接连接符 227">
            <a:extLst>
              <a:ext uri="{FF2B5EF4-FFF2-40B4-BE49-F238E27FC236}">
                <a16:creationId xmlns:a16="http://schemas.microsoft.com/office/drawing/2014/main" id="{4CB23D86-22D3-4C64-B306-06FD06723DCA}"/>
              </a:ext>
            </a:extLst>
          </p:cNvPr>
          <p:cNvCxnSpPr>
            <a:cxnSpLocks/>
          </p:cNvCxnSpPr>
          <p:nvPr/>
        </p:nvCxnSpPr>
        <p:spPr>
          <a:xfrm>
            <a:off x="3629535" y="2096126"/>
            <a:ext cx="1483224" cy="0"/>
          </a:xfrm>
          <a:prstGeom prst="line">
            <a:avLst/>
          </a:prstGeom>
          <a:noFill/>
          <a:ln w="38100" cap="flat" cmpd="sng" algn="ctr">
            <a:solidFill>
              <a:srgbClr val="2F528F"/>
            </a:solidFill>
            <a:prstDash val="solid"/>
            <a:miter lim="800000"/>
          </a:ln>
          <a:effectLst/>
        </p:spPr>
      </p:cxnSp>
      <p:sp>
        <p:nvSpPr>
          <p:cNvPr id="229" name="文本框 228">
            <a:extLst>
              <a:ext uri="{FF2B5EF4-FFF2-40B4-BE49-F238E27FC236}">
                <a16:creationId xmlns:a16="http://schemas.microsoft.com/office/drawing/2014/main" id="{338EBEE6-A1D9-4A1E-B2B0-8993356519DC}"/>
              </a:ext>
            </a:extLst>
          </p:cNvPr>
          <p:cNvSpPr txBox="1"/>
          <p:nvPr/>
        </p:nvSpPr>
        <p:spPr>
          <a:xfrm>
            <a:off x="3966093" y="1873642"/>
            <a:ext cx="918226" cy="246221"/>
          </a:xfrm>
          <a:prstGeom prst="rect">
            <a:avLst/>
          </a:prstGeom>
          <a:noFill/>
        </p:spPr>
        <p:txBody>
          <a:bodyPr wrap="square" rtlCol="0">
            <a:spAutoFit/>
          </a:bodyPr>
          <a:lstStyle/>
          <a:p>
            <a:pPr defTabSz="457200"/>
            <a:r>
              <a:rPr lang="en-US" altLang="zh-CN" sz="1000">
                <a:solidFill>
                  <a:prstClr val="black"/>
                </a:solidFill>
                <a:ea typeface="等线" panose="02010600030101010101" pitchFamily="2" charset="-122"/>
                <a:cs typeface="Arial" panose="020B0604020202020204" pitchFamily="34" charset="0"/>
              </a:rPr>
              <a:t>Axial plane</a:t>
            </a:r>
            <a:endParaRPr lang="zh-CN" altLang="en-US" sz="1000">
              <a:solidFill>
                <a:prstClr val="black"/>
              </a:solidFill>
              <a:ea typeface="等线" panose="02010600030101010101" pitchFamily="2" charset="-122"/>
              <a:cs typeface="Arial" panose="020B0604020202020204" pitchFamily="34" charset="0"/>
            </a:endParaRPr>
          </a:p>
        </p:txBody>
      </p:sp>
      <p:pic>
        <p:nvPicPr>
          <p:cNvPr id="230" name="Picture 16">
            <a:extLst>
              <a:ext uri="{FF2B5EF4-FFF2-40B4-BE49-F238E27FC236}">
                <a16:creationId xmlns:a16="http://schemas.microsoft.com/office/drawing/2014/main" id="{E9631178-93C0-430F-BE45-1DBA5E8FA7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573" y="2160705"/>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1" name="Picture 18">
            <a:extLst>
              <a:ext uri="{FF2B5EF4-FFF2-40B4-BE49-F238E27FC236}">
                <a16:creationId xmlns:a16="http://schemas.microsoft.com/office/drawing/2014/main" id="{85485797-0E6B-47D0-A5CD-999BC8B3B8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79118" y="2160704"/>
            <a:ext cx="559832" cy="55983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32" name="文本框 231">
            <a:extLst>
              <a:ext uri="{FF2B5EF4-FFF2-40B4-BE49-F238E27FC236}">
                <a16:creationId xmlns:a16="http://schemas.microsoft.com/office/drawing/2014/main" id="{3E9B27F2-BF1B-4DA2-A55E-7CA59664183C}"/>
              </a:ext>
            </a:extLst>
          </p:cNvPr>
          <p:cNvSpPr txBox="1"/>
          <p:nvPr/>
        </p:nvSpPr>
        <p:spPr>
          <a:xfrm>
            <a:off x="3574565" y="2248069"/>
            <a:ext cx="319318" cy="307777"/>
          </a:xfrm>
          <a:prstGeom prst="rect">
            <a:avLst/>
          </a:prstGeom>
          <a:noFill/>
        </p:spPr>
        <p:txBody>
          <a:bodyPr wrap="non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33" name="文本框 232">
            <a:extLst>
              <a:ext uri="{FF2B5EF4-FFF2-40B4-BE49-F238E27FC236}">
                <a16:creationId xmlns:a16="http://schemas.microsoft.com/office/drawing/2014/main" id="{3E850149-0C9B-4C18-9573-3E9F5080C9DB}"/>
              </a:ext>
            </a:extLst>
          </p:cNvPr>
          <p:cNvSpPr txBox="1"/>
          <p:nvPr/>
        </p:nvSpPr>
        <p:spPr>
          <a:xfrm>
            <a:off x="4791620" y="2256342"/>
            <a:ext cx="413498"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pic>
        <p:nvPicPr>
          <p:cNvPr id="234" name="Picture 22">
            <a:extLst>
              <a:ext uri="{FF2B5EF4-FFF2-40B4-BE49-F238E27FC236}">
                <a16:creationId xmlns:a16="http://schemas.microsoft.com/office/drawing/2014/main" id="{003E6513-51EE-4CF4-8831-A860091A9B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69811" y="2119555"/>
            <a:ext cx="635127"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5" name="Picture 24">
            <a:extLst>
              <a:ext uri="{FF2B5EF4-FFF2-40B4-BE49-F238E27FC236}">
                <a16:creationId xmlns:a16="http://schemas.microsoft.com/office/drawing/2014/main" id="{99977A4D-4ABE-48B1-B5D6-AC1025F4C39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09607" y="2119555"/>
            <a:ext cx="635127"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6" name="Picture 26">
            <a:extLst>
              <a:ext uri="{FF2B5EF4-FFF2-40B4-BE49-F238E27FC236}">
                <a16:creationId xmlns:a16="http://schemas.microsoft.com/office/drawing/2014/main" id="{CA183BF1-7905-457C-A7BA-08F8B71539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49403" y="2105717"/>
            <a:ext cx="635127" cy="635126"/>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7" name="Picture 28">
            <a:extLst>
              <a:ext uri="{FF2B5EF4-FFF2-40B4-BE49-F238E27FC236}">
                <a16:creationId xmlns:a16="http://schemas.microsoft.com/office/drawing/2014/main" id="{B8998C9D-ECCE-46D2-8F4F-C826DF4E8E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flipV="1">
            <a:off x="3983849" y="3800303"/>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8" name="Picture 30">
            <a:extLst>
              <a:ext uri="{FF2B5EF4-FFF2-40B4-BE49-F238E27FC236}">
                <a16:creationId xmlns:a16="http://schemas.microsoft.com/office/drawing/2014/main" id="{2CD0448F-7F1C-4190-8342-7F68CE41E1B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flipV="1">
            <a:off x="4222072" y="3799413"/>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39" name="Picture 32">
            <a:extLst>
              <a:ext uri="{FF2B5EF4-FFF2-40B4-BE49-F238E27FC236}">
                <a16:creationId xmlns:a16="http://schemas.microsoft.com/office/drawing/2014/main" id="{22B46970-06B7-4CF1-833F-B36F85FE7FD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V="1">
            <a:off x="4464517" y="3776851"/>
            <a:ext cx="369640" cy="667085"/>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0" name="Picture 34">
            <a:extLst>
              <a:ext uri="{FF2B5EF4-FFF2-40B4-BE49-F238E27FC236}">
                <a16:creationId xmlns:a16="http://schemas.microsoft.com/office/drawing/2014/main" id="{E8A9D2F4-00AE-47E2-84A2-964FC0FC375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flipV="1">
            <a:off x="7350186" y="3623931"/>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1" name="Picture 36">
            <a:extLst>
              <a:ext uri="{FF2B5EF4-FFF2-40B4-BE49-F238E27FC236}">
                <a16:creationId xmlns:a16="http://schemas.microsoft.com/office/drawing/2014/main" id="{9336613F-A210-4922-AFDE-ACA4BAB02B6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V="1">
            <a:off x="7657830" y="3627498"/>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pic>
        <p:nvPicPr>
          <p:cNvPr id="242" name="Picture 38">
            <a:extLst>
              <a:ext uri="{FF2B5EF4-FFF2-40B4-BE49-F238E27FC236}">
                <a16:creationId xmlns:a16="http://schemas.microsoft.com/office/drawing/2014/main" id="{633C495C-28A1-482B-B6B5-A827FA73FC7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flipV="1">
            <a:off x="7964032" y="3626550"/>
            <a:ext cx="453021" cy="817562"/>
          </a:xfrm>
          <a:prstGeom prst="rect">
            <a:avLst/>
          </a:prstGeom>
          <a:noFill/>
          <a:scene3d>
            <a:camera prst="isometricRightUp"/>
            <a:lightRig rig="threePt" dir="t"/>
          </a:scene3d>
          <a:extLst>
            <a:ext uri="{909E8E84-426E-40DD-AFC4-6F175D3DCCD1}">
              <a14:hiddenFill xmlns:a14="http://schemas.microsoft.com/office/drawing/2010/main">
                <a:solidFill>
                  <a:srgbClr val="FFFFFF"/>
                </a:solidFill>
              </a14:hiddenFill>
            </a:ext>
          </a:extLst>
        </p:spPr>
      </p:pic>
      <p:sp>
        <p:nvSpPr>
          <p:cNvPr id="243" name="矩形 242">
            <a:extLst>
              <a:ext uri="{FF2B5EF4-FFF2-40B4-BE49-F238E27FC236}">
                <a16:creationId xmlns:a16="http://schemas.microsoft.com/office/drawing/2014/main" id="{36D1E8BA-5C5B-42EF-B461-9FFC34BA30F8}"/>
              </a:ext>
            </a:extLst>
          </p:cNvPr>
          <p:cNvSpPr/>
          <p:nvPr/>
        </p:nvSpPr>
        <p:spPr>
          <a:xfrm>
            <a:off x="3696714" y="3592817"/>
            <a:ext cx="1483224" cy="868172"/>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cxnSp>
        <p:nvCxnSpPr>
          <p:cNvPr id="244" name="直接连接符 243">
            <a:extLst>
              <a:ext uri="{FF2B5EF4-FFF2-40B4-BE49-F238E27FC236}">
                <a16:creationId xmlns:a16="http://schemas.microsoft.com/office/drawing/2014/main" id="{589EA6DE-C502-404E-B23A-B2C3C228F289}"/>
              </a:ext>
            </a:extLst>
          </p:cNvPr>
          <p:cNvCxnSpPr>
            <a:cxnSpLocks/>
          </p:cNvCxnSpPr>
          <p:nvPr/>
        </p:nvCxnSpPr>
        <p:spPr>
          <a:xfrm>
            <a:off x="3696714" y="3776851"/>
            <a:ext cx="1483224" cy="0"/>
          </a:xfrm>
          <a:prstGeom prst="line">
            <a:avLst/>
          </a:prstGeom>
          <a:noFill/>
          <a:ln w="38100" cap="flat" cmpd="sng" algn="ctr">
            <a:solidFill>
              <a:srgbClr val="2F528F"/>
            </a:solidFill>
            <a:prstDash val="solid"/>
            <a:miter lim="800000"/>
          </a:ln>
          <a:effectLst/>
        </p:spPr>
      </p:cxnSp>
      <p:sp>
        <p:nvSpPr>
          <p:cNvPr id="245" name="文本框 244">
            <a:extLst>
              <a:ext uri="{FF2B5EF4-FFF2-40B4-BE49-F238E27FC236}">
                <a16:creationId xmlns:a16="http://schemas.microsoft.com/office/drawing/2014/main" id="{1E5917BF-D039-4145-A4C9-1D7F372C1986}"/>
              </a:ext>
            </a:extLst>
          </p:cNvPr>
          <p:cNvSpPr txBox="1"/>
          <p:nvPr/>
        </p:nvSpPr>
        <p:spPr>
          <a:xfrm>
            <a:off x="3668465" y="3925130"/>
            <a:ext cx="751204"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46" name="文本框 245">
            <a:extLst>
              <a:ext uri="{FF2B5EF4-FFF2-40B4-BE49-F238E27FC236}">
                <a16:creationId xmlns:a16="http://schemas.microsoft.com/office/drawing/2014/main" id="{44F1F9B5-92A3-429D-A969-DC3BFDD32FEF}"/>
              </a:ext>
            </a:extLst>
          </p:cNvPr>
          <p:cNvSpPr txBox="1"/>
          <p:nvPr/>
        </p:nvSpPr>
        <p:spPr>
          <a:xfrm>
            <a:off x="4803536" y="3955846"/>
            <a:ext cx="454011" cy="307777"/>
          </a:xfrm>
          <a:prstGeom prst="rect">
            <a:avLst/>
          </a:prstGeom>
          <a:noFill/>
        </p:spPr>
        <p:txBody>
          <a:bodyPr wrap="square" rtlCol="0">
            <a:spAutoFit/>
          </a:bodyPr>
          <a:lstStyle/>
          <a:p>
            <a:pPr defTabSz="457200"/>
            <a:r>
              <a:rPr lang="en-US" altLang="zh-CN" sz="1400">
                <a:solidFill>
                  <a:prstClr val="black"/>
                </a:solidFill>
                <a:latin typeface="Calibri" panose="020F0502020204030204"/>
                <a:ea typeface="等线" panose="02010600030101010101" pitchFamily="2" charset="-122"/>
              </a:rPr>
              <a:t>···</a:t>
            </a:r>
            <a:endParaRPr lang="zh-CN" altLang="en-US" sz="1400">
              <a:solidFill>
                <a:prstClr val="black"/>
              </a:solidFill>
              <a:latin typeface="Calibri" panose="020F0502020204030204"/>
              <a:ea typeface="等线" panose="02010600030101010101" pitchFamily="2" charset="-122"/>
            </a:endParaRPr>
          </a:p>
        </p:txBody>
      </p:sp>
      <p:sp>
        <p:nvSpPr>
          <p:cNvPr id="247" name="文本框 246">
            <a:extLst>
              <a:ext uri="{FF2B5EF4-FFF2-40B4-BE49-F238E27FC236}">
                <a16:creationId xmlns:a16="http://schemas.microsoft.com/office/drawing/2014/main" id="{F29691ED-2B11-4919-BE68-3BDAF6C5BC01}"/>
              </a:ext>
            </a:extLst>
          </p:cNvPr>
          <p:cNvSpPr txBox="1"/>
          <p:nvPr/>
        </p:nvSpPr>
        <p:spPr>
          <a:xfrm>
            <a:off x="3960281" y="3564570"/>
            <a:ext cx="1190262" cy="246221"/>
          </a:xfrm>
          <a:prstGeom prst="rect">
            <a:avLst/>
          </a:prstGeom>
          <a:noFill/>
        </p:spPr>
        <p:txBody>
          <a:bodyPr wrap="square" rtlCol="0">
            <a:spAutoFit/>
          </a:bodyPr>
          <a:lstStyle/>
          <a:p>
            <a:pPr defTabSz="457200"/>
            <a:r>
              <a:rPr lang="en-US" altLang="zh-CN" sz="1000">
                <a:solidFill>
                  <a:prstClr val="black"/>
                </a:solidFill>
                <a:ea typeface="等线" panose="02010600030101010101" pitchFamily="2" charset="-122"/>
                <a:cs typeface="Arial" panose="020B0604020202020204" pitchFamily="34" charset="0"/>
              </a:rPr>
              <a:t>Sagittal plane</a:t>
            </a:r>
            <a:endParaRPr lang="zh-CN" altLang="en-US" sz="1000">
              <a:solidFill>
                <a:prstClr val="black"/>
              </a:solidFill>
              <a:ea typeface="等线" panose="02010600030101010101" pitchFamily="2" charset="-122"/>
              <a:cs typeface="Arial" panose="020B0604020202020204" pitchFamily="34" charset="0"/>
            </a:endParaRPr>
          </a:p>
        </p:txBody>
      </p:sp>
      <p:sp>
        <p:nvSpPr>
          <p:cNvPr id="248" name="箭头: 下 247">
            <a:extLst>
              <a:ext uri="{FF2B5EF4-FFF2-40B4-BE49-F238E27FC236}">
                <a16:creationId xmlns:a16="http://schemas.microsoft.com/office/drawing/2014/main" id="{B9528C6A-C5E9-4D61-8FAC-91641F90FBED}"/>
              </a:ext>
            </a:extLst>
          </p:cNvPr>
          <p:cNvSpPr/>
          <p:nvPr/>
        </p:nvSpPr>
        <p:spPr>
          <a:xfrm rot="16200000">
            <a:off x="8766835" y="2092761"/>
            <a:ext cx="786487" cy="633925"/>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Stacking</a:t>
            </a:r>
            <a:endParaRPr kumimoji="0" lang="zh-CN" altLang="en-US"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sp>
        <p:nvSpPr>
          <p:cNvPr id="249" name="文本框 248">
            <a:extLst>
              <a:ext uri="{FF2B5EF4-FFF2-40B4-BE49-F238E27FC236}">
                <a16:creationId xmlns:a16="http://schemas.microsoft.com/office/drawing/2014/main" id="{AEC8B647-B51C-49E5-9569-4C149648C5CC}"/>
              </a:ext>
            </a:extLst>
          </p:cNvPr>
          <p:cNvSpPr txBox="1"/>
          <p:nvPr/>
        </p:nvSpPr>
        <p:spPr>
          <a:xfrm>
            <a:off x="8493869" y="2297576"/>
            <a:ext cx="28331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0" name="文本框 249">
            <a:extLst>
              <a:ext uri="{FF2B5EF4-FFF2-40B4-BE49-F238E27FC236}">
                <a16:creationId xmlns:a16="http://schemas.microsoft.com/office/drawing/2014/main" id="{4131AA69-87D5-4CC2-9607-EF5E2429BAB6}"/>
              </a:ext>
            </a:extLst>
          </p:cNvPr>
          <p:cNvSpPr txBox="1"/>
          <p:nvPr/>
        </p:nvSpPr>
        <p:spPr>
          <a:xfrm>
            <a:off x="7121171" y="2307525"/>
            <a:ext cx="304069"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1" name="文本框 250">
            <a:extLst>
              <a:ext uri="{FF2B5EF4-FFF2-40B4-BE49-F238E27FC236}">
                <a16:creationId xmlns:a16="http://schemas.microsoft.com/office/drawing/2014/main" id="{8758ED59-49CF-4681-8ACF-204E43431085}"/>
              </a:ext>
            </a:extLst>
          </p:cNvPr>
          <p:cNvSpPr txBox="1"/>
          <p:nvPr/>
        </p:nvSpPr>
        <p:spPr>
          <a:xfrm>
            <a:off x="7204423" y="3915527"/>
            <a:ext cx="318532"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2" name="文本框 251">
            <a:extLst>
              <a:ext uri="{FF2B5EF4-FFF2-40B4-BE49-F238E27FC236}">
                <a16:creationId xmlns:a16="http://schemas.microsoft.com/office/drawing/2014/main" id="{45451214-A02F-40CA-B30D-59098BD0590E}"/>
              </a:ext>
            </a:extLst>
          </p:cNvPr>
          <p:cNvSpPr txBox="1"/>
          <p:nvPr/>
        </p:nvSpPr>
        <p:spPr>
          <a:xfrm>
            <a:off x="8403529" y="3894898"/>
            <a:ext cx="43958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t>
            </a:r>
            <a:endParaRPr lang="zh-CN" altLang="en-US" sz="1000">
              <a:solidFill>
                <a:prstClr val="black"/>
              </a:solidFill>
              <a:latin typeface="Calibri" panose="020F0502020204030204"/>
              <a:ea typeface="等线" panose="02010600030101010101" pitchFamily="2" charset="-122"/>
            </a:endParaRPr>
          </a:p>
        </p:txBody>
      </p:sp>
      <p:sp>
        <p:nvSpPr>
          <p:cNvPr id="253" name="箭头: 五边形 252">
            <a:extLst>
              <a:ext uri="{FF2B5EF4-FFF2-40B4-BE49-F238E27FC236}">
                <a16:creationId xmlns:a16="http://schemas.microsoft.com/office/drawing/2014/main" id="{EE9B754D-181A-4127-9B9A-77B814E2A0E8}"/>
              </a:ext>
            </a:extLst>
          </p:cNvPr>
          <p:cNvSpPr/>
          <p:nvPr/>
        </p:nvSpPr>
        <p:spPr>
          <a:xfrm>
            <a:off x="9674100" y="1790699"/>
            <a:ext cx="1242858" cy="2840032"/>
          </a:xfrm>
          <a:prstGeom prst="homePlate">
            <a:avLst>
              <a:gd name="adj" fmla="val 48585"/>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54" name="文本框 253">
            <a:extLst>
              <a:ext uri="{FF2B5EF4-FFF2-40B4-BE49-F238E27FC236}">
                <a16:creationId xmlns:a16="http://schemas.microsoft.com/office/drawing/2014/main" id="{31758EED-C1D6-4ED5-BB4D-5F46BE21F096}"/>
              </a:ext>
            </a:extLst>
          </p:cNvPr>
          <p:cNvSpPr txBox="1"/>
          <p:nvPr/>
        </p:nvSpPr>
        <p:spPr>
          <a:xfrm>
            <a:off x="10388942" y="2064920"/>
            <a:ext cx="338554" cy="1558163"/>
          </a:xfrm>
          <a:prstGeom prst="rect">
            <a:avLst/>
          </a:prstGeom>
          <a:noFill/>
        </p:spPr>
        <p:txBody>
          <a:bodyPr vert="vert270" wrap="square" rtlCol="0">
            <a:spAutoFit/>
          </a:bodyPr>
          <a:lstStyle/>
          <a:p>
            <a:pPr defTabSz="457200"/>
            <a:r>
              <a:rPr lang="en-US" altLang="zh-CN" sz="1000">
                <a:solidFill>
                  <a:prstClr val="black"/>
                </a:solidFill>
                <a:latin typeface="Calibri" panose="020F0502020204030204"/>
                <a:ea typeface="等线" panose="02010600030101010101" pitchFamily="2" charset="-122"/>
              </a:rPr>
              <a:t>Combination</a:t>
            </a:r>
          </a:p>
        </p:txBody>
      </p:sp>
      <p:sp>
        <p:nvSpPr>
          <p:cNvPr id="269" name="箭头: 下 268">
            <a:extLst>
              <a:ext uri="{FF2B5EF4-FFF2-40B4-BE49-F238E27FC236}">
                <a16:creationId xmlns:a16="http://schemas.microsoft.com/office/drawing/2014/main" id="{9AE1EE03-D748-42D1-94B1-D40FE66CC454}"/>
              </a:ext>
            </a:extLst>
          </p:cNvPr>
          <p:cNvSpPr/>
          <p:nvPr/>
        </p:nvSpPr>
        <p:spPr>
          <a:xfrm rot="16200000">
            <a:off x="5489779" y="1981366"/>
            <a:ext cx="473727" cy="798892"/>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alibri" panose="020F0502020204030204"/>
                <a:ea typeface="等线" panose="02010600030101010101" pitchFamily="2" charset="-122"/>
                <a:cs typeface="+mn-cs"/>
              </a:rPr>
              <a:t>DA</a:t>
            </a:r>
            <a:endParaRPr kumimoji="0" lang="zh-CN" altLang="en-US" sz="1800" b="0" i="0" u="none" strike="noStrike" kern="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71" name="矩形 270">
            <a:extLst>
              <a:ext uri="{FF2B5EF4-FFF2-40B4-BE49-F238E27FC236}">
                <a16:creationId xmlns:a16="http://schemas.microsoft.com/office/drawing/2014/main" id="{0973BF75-3E33-4728-B3D2-4CF8D3BAAD3A}"/>
              </a:ext>
            </a:extLst>
          </p:cNvPr>
          <p:cNvSpPr/>
          <p:nvPr/>
        </p:nvSpPr>
        <p:spPr>
          <a:xfrm>
            <a:off x="6337681" y="1790699"/>
            <a:ext cx="751204" cy="284003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5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Arial" panose="020B0604020202020204" pitchFamily="34" charset="0"/>
              </a:rPr>
              <a:t>Single-planar CNN</a:t>
            </a:r>
            <a:endParaRPr kumimoji="0" lang="zh-CN" altLang="en-US" sz="15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Arial" panose="020B0604020202020204" pitchFamily="34" charset="0"/>
            </a:endParaRPr>
          </a:p>
        </p:txBody>
      </p:sp>
      <p:pic>
        <p:nvPicPr>
          <p:cNvPr id="272" name="图片 271">
            <a:extLst>
              <a:ext uri="{FF2B5EF4-FFF2-40B4-BE49-F238E27FC236}">
                <a16:creationId xmlns:a16="http://schemas.microsoft.com/office/drawing/2014/main" id="{66391BA6-1FB1-45A4-BA27-A920FD73F8A0}"/>
              </a:ext>
            </a:extLst>
          </p:cNvPr>
          <p:cNvPicPr>
            <a:picLocks noChangeAspect="1"/>
          </p:cNvPicPr>
          <p:nvPr/>
        </p:nvPicPr>
        <p:blipFill>
          <a:blip r:embed="rId19"/>
          <a:stretch>
            <a:fillRect/>
          </a:stretch>
        </p:blipFill>
        <p:spPr>
          <a:xfrm>
            <a:off x="152400" y="1962974"/>
            <a:ext cx="1791373" cy="2667757"/>
          </a:xfrm>
          <a:prstGeom prst="rect">
            <a:avLst/>
          </a:prstGeom>
        </p:spPr>
      </p:pic>
      <p:sp>
        <p:nvSpPr>
          <p:cNvPr id="273" name="箭头: 下 272">
            <a:extLst>
              <a:ext uri="{FF2B5EF4-FFF2-40B4-BE49-F238E27FC236}">
                <a16:creationId xmlns:a16="http://schemas.microsoft.com/office/drawing/2014/main" id="{D24AC024-E9AE-453B-908B-E35DD5086691}"/>
              </a:ext>
            </a:extLst>
          </p:cNvPr>
          <p:cNvSpPr/>
          <p:nvPr/>
        </p:nvSpPr>
        <p:spPr>
          <a:xfrm rot="16200000">
            <a:off x="8804296" y="3680980"/>
            <a:ext cx="786487" cy="635128"/>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rPr>
              <a:t>Stacking</a:t>
            </a:r>
            <a:endParaRPr kumimoji="0" lang="zh-CN" altLang="en-US" sz="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Arial" panose="020B0604020202020204" pitchFamily="34" charset="0"/>
            </a:endParaRPr>
          </a:p>
        </p:txBody>
      </p:sp>
      <p:sp>
        <p:nvSpPr>
          <p:cNvPr id="275" name="矩形 274">
            <a:extLst>
              <a:ext uri="{FF2B5EF4-FFF2-40B4-BE49-F238E27FC236}">
                <a16:creationId xmlns:a16="http://schemas.microsoft.com/office/drawing/2014/main" id="{69891DFA-FEE0-458F-ADBD-300125CD2D34}"/>
              </a:ext>
            </a:extLst>
          </p:cNvPr>
          <p:cNvSpPr/>
          <p:nvPr/>
        </p:nvSpPr>
        <p:spPr>
          <a:xfrm>
            <a:off x="152400" y="1723685"/>
            <a:ext cx="1784955" cy="2923286"/>
          </a:xfrm>
          <a:prstGeom prst="rect">
            <a:avLst/>
          </a:prstGeom>
          <a:noFill/>
          <a:ln w="381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6" name="文本框 275">
            <a:extLst>
              <a:ext uri="{FF2B5EF4-FFF2-40B4-BE49-F238E27FC236}">
                <a16:creationId xmlns:a16="http://schemas.microsoft.com/office/drawing/2014/main" id="{FADCED20-4FA9-4190-BD2A-18FEA4226F04}"/>
              </a:ext>
            </a:extLst>
          </p:cNvPr>
          <p:cNvSpPr txBox="1"/>
          <p:nvPr/>
        </p:nvSpPr>
        <p:spPr>
          <a:xfrm>
            <a:off x="418467" y="1685975"/>
            <a:ext cx="1866575" cy="276999"/>
          </a:xfrm>
          <a:prstGeom prst="rect">
            <a:avLst/>
          </a:prstGeom>
          <a:noFill/>
        </p:spPr>
        <p:txBody>
          <a:bodyPr wrap="square" rtlCol="0">
            <a:spAutoFit/>
          </a:bodyPr>
          <a:lstStyle/>
          <a:p>
            <a:pPr defTabSz="457200"/>
            <a:r>
              <a:rPr lang="en-US" altLang="zh-CN" sz="1200">
                <a:solidFill>
                  <a:prstClr val="black"/>
                </a:solidFill>
                <a:ea typeface="等线" panose="02010600030101010101" pitchFamily="2" charset="-122"/>
                <a:cs typeface="Arial" panose="020B0604020202020204" pitchFamily="34" charset="0"/>
              </a:rPr>
              <a:t>Input CT Scan</a:t>
            </a:r>
            <a:endParaRPr lang="zh-CN" altLang="en-US" sz="1200">
              <a:solidFill>
                <a:prstClr val="black"/>
              </a:solidFill>
              <a:ea typeface="等线" panose="02010600030101010101" pitchFamily="2" charset="-122"/>
              <a:cs typeface="Arial" panose="020B0604020202020204" pitchFamily="34" charset="0"/>
            </a:endParaRPr>
          </a:p>
        </p:txBody>
      </p:sp>
      <p:cxnSp>
        <p:nvCxnSpPr>
          <p:cNvPr id="277" name="直接连接符 276">
            <a:extLst>
              <a:ext uri="{FF2B5EF4-FFF2-40B4-BE49-F238E27FC236}">
                <a16:creationId xmlns:a16="http://schemas.microsoft.com/office/drawing/2014/main" id="{1A372F0E-B27C-419B-8A33-0D8CEC931063}"/>
              </a:ext>
            </a:extLst>
          </p:cNvPr>
          <p:cNvCxnSpPr>
            <a:cxnSpLocks/>
          </p:cNvCxnSpPr>
          <p:nvPr/>
        </p:nvCxnSpPr>
        <p:spPr>
          <a:xfrm>
            <a:off x="152400" y="1939735"/>
            <a:ext cx="1777480" cy="0"/>
          </a:xfrm>
          <a:prstGeom prst="line">
            <a:avLst/>
          </a:prstGeom>
          <a:noFill/>
          <a:ln w="38100" cap="flat" cmpd="sng" algn="ctr">
            <a:solidFill>
              <a:srgbClr val="2F528F"/>
            </a:solidFill>
            <a:prstDash val="solid"/>
            <a:miter lim="800000"/>
          </a:ln>
          <a:effectLst/>
        </p:spPr>
      </p:cxnSp>
      <p:sp>
        <p:nvSpPr>
          <p:cNvPr id="278" name="箭头: 下 277">
            <a:extLst>
              <a:ext uri="{FF2B5EF4-FFF2-40B4-BE49-F238E27FC236}">
                <a16:creationId xmlns:a16="http://schemas.microsoft.com/office/drawing/2014/main" id="{35E31C43-5139-44C8-B827-E86BD4DA19AC}"/>
              </a:ext>
            </a:extLst>
          </p:cNvPr>
          <p:cNvSpPr/>
          <p:nvPr/>
        </p:nvSpPr>
        <p:spPr>
          <a:xfrm rot="16200000">
            <a:off x="1941690" y="3084277"/>
            <a:ext cx="597570" cy="305347"/>
          </a:xfrm>
          <a:prstGeom prst="down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79" name="立方体 278">
            <a:extLst>
              <a:ext uri="{FF2B5EF4-FFF2-40B4-BE49-F238E27FC236}">
                <a16:creationId xmlns:a16="http://schemas.microsoft.com/office/drawing/2014/main" id="{354BB8DC-3E7D-4880-93C4-0A9D21968E30}"/>
              </a:ext>
            </a:extLst>
          </p:cNvPr>
          <p:cNvSpPr>
            <a:spLocks noChangeAspect="1"/>
          </p:cNvSpPr>
          <p:nvPr/>
        </p:nvSpPr>
        <p:spPr>
          <a:xfrm>
            <a:off x="2225113" y="3318284"/>
            <a:ext cx="1059419" cy="1628051"/>
          </a:xfrm>
          <a:prstGeom prst="cube">
            <a:avLst>
              <a:gd name="adj" fmla="val 52599"/>
            </a:avLst>
          </a:prstGeom>
          <a:solidFill>
            <a:srgbClr val="0070C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1" name="矩形 280">
            <a:extLst>
              <a:ext uri="{FF2B5EF4-FFF2-40B4-BE49-F238E27FC236}">
                <a16:creationId xmlns:a16="http://schemas.microsoft.com/office/drawing/2014/main" id="{99C677F3-9F25-4FF6-8093-FC9C664A1398}"/>
              </a:ext>
            </a:extLst>
          </p:cNvPr>
          <p:cNvSpPr/>
          <p:nvPr/>
        </p:nvSpPr>
        <p:spPr>
          <a:xfrm>
            <a:off x="2464389" y="2120578"/>
            <a:ext cx="568937" cy="569096"/>
          </a:xfrm>
          <a:prstGeom prst="rect">
            <a:avLst/>
          </a:prstGeom>
          <a:blipFill>
            <a:blip r:embed="rId20"/>
            <a:stretch>
              <a:fillRect/>
            </a:stretch>
          </a:blipFill>
          <a:ln w="12700" cap="flat" cmpd="sng" algn="ctr">
            <a:noFill/>
            <a:prstDash val="solid"/>
            <a:miter lim="800000"/>
          </a:ln>
          <a:effectLst/>
          <a:scene3d>
            <a:camera prst="isometricTopUp"/>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3" name="立方体 282">
            <a:extLst>
              <a:ext uri="{FF2B5EF4-FFF2-40B4-BE49-F238E27FC236}">
                <a16:creationId xmlns:a16="http://schemas.microsoft.com/office/drawing/2014/main" id="{D2C1A97E-C430-40F0-AFD5-1C9EB47A4A2D}"/>
              </a:ext>
            </a:extLst>
          </p:cNvPr>
          <p:cNvSpPr>
            <a:spLocks noChangeAspect="1"/>
          </p:cNvSpPr>
          <p:nvPr/>
        </p:nvSpPr>
        <p:spPr>
          <a:xfrm>
            <a:off x="2212756" y="1485900"/>
            <a:ext cx="1059419" cy="1662118"/>
          </a:xfrm>
          <a:prstGeom prst="cube">
            <a:avLst>
              <a:gd name="adj" fmla="val 52599"/>
            </a:avLst>
          </a:prstGeom>
          <a:solidFill>
            <a:srgbClr val="92D050">
              <a:alpha val="50000"/>
            </a:srgbClr>
          </a:solidFill>
          <a:ln w="12700" cap="flat" cmpd="sng" algn="ctr">
            <a:noFill/>
            <a:prstDash val="solid"/>
            <a:miter lim="800000"/>
          </a:ln>
          <a:effectLst/>
          <a:scene3d>
            <a:camera prst="isometricLeftDown"/>
            <a:lightRig rig="threePt" dir="t"/>
          </a:scene3d>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4" name="文本框 283">
            <a:extLst>
              <a:ext uri="{FF2B5EF4-FFF2-40B4-BE49-F238E27FC236}">
                <a16:creationId xmlns:a16="http://schemas.microsoft.com/office/drawing/2014/main" id="{D1647121-6080-49A5-A607-389D61A8FBD0}"/>
              </a:ext>
            </a:extLst>
          </p:cNvPr>
          <p:cNvSpPr txBox="1"/>
          <p:nvPr/>
        </p:nvSpPr>
        <p:spPr>
          <a:xfrm rot="1823389">
            <a:off x="2776132" y="1635273"/>
            <a:ext cx="753947"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Axial</a:t>
            </a:r>
            <a:endParaRPr lang="zh-CN" altLang="en-US" sz="1000">
              <a:solidFill>
                <a:prstClr val="black"/>
              </a:solidFill>
              <a:latin typeface="Calibri" panose="020F0502020204030204"/>
              <a:ea typeface="等线" panose="02010600030101010101" pitchFamily="2" charset="-122"/>
            </a:endParaRPr>
          </a:p>
        </p:txBody>
      </p:sp>
      <p:sp>
        <p:nvSpPr>
          <p:cNvPr id="285" name="文本框 284">
            <a:extLst>
              <a:ext uri="{FF2B5EF4-FFF2-40B4-BE49-F238E27FC236}">
                <a16:creationId xmlns:a16="http://schemas.microsoft.com/office/drawing/2014/main" id="{48094147-301F-424B-A2F1-2AF87F0192F2}"/>
              </a:ext>
            </a:extLst>
          </p:cNvPr>
          <p:cNvSpPr txBox="1"/>
          <p:nvPr/>
        </p:nvSpPr>
        <p:spPr>
          <a:xfrm rot="1823389">
            <a:off x="2738563" y="3509573"/>
            <a:ext cx="1000115" cy="246221"/>
          </a:xfrm>
          <a:prstGeom prst="rect">
            <a:avLst/>
          </a:prstGeom>
          <a:noFill/>
        </p:spPr>
        <p:txBody>
          <a:bodyPr wrap="square" rtlCol="0">
            <a:spAutoFit/>
          </a:bodyPr>
          <a:lstStyle/>
          <a:p>
            <a:pPr defTabSz="457200"/>
            <a:r>
              <a:rPr lang="en-US" altLang="zh-CN" sz="1000">
                <a:solidFill>
                  <a:prstClr val="black"/>
                </a:solidFill>
                <a:latin typeface="Calibri" panose="020F0502020204030204"/>
                <a:ea typeface="等线" panose="02010600030101010101" pitchFamily="2" charset="-122"/>
              </a:rPr>
              <a:t>Sagittal</a:t>
            </a:r>
            <a:endParaRPr lang="zh-CN" altLang="en-US" sz="1000">
              <a:solidFill>
                <a:prstClr val="black"/>
              </a:solidFill>
              <a:latin typeface="Calibri" panose="020F0502020204030204"/>
              <a:ea typeface="等线" panose="02010600030101010101" pitchFamily="2" charset="-122"/>
            </a:endParaRPr>
          </a:p>
        </p:txBody>
      </p:sp>
      <p:sp>
        <p:nvSpPr>
          <p:cNvPr id="287" name="箭头: 下 286">
            <a:extLst>
              <a:ext uri="{FF2B5EF4-FFF2-40B4-BE49-F238E27FC236}">
                <a16:creationId xmlns:a16="http://schemas.microsoft.com/office/drawing/2014/main" id="{880C93E6-7DFF-481E-9C21-070A544E8622}"/>
              </a:ext>
            </a:extLst>
          </p:cNvPr>
          <p:cNvSpPr/>
          <p:nvPr/>
        </p:nvSpPr>
        <p:spPr>
          <a:xfrm rot="16200000">
            <a:off x="3221955" y="2268943"/>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288" name="箭头: 下 287">
            <a:extLst>
              <a:ext uri="{FF2B5EF4-FFF2-40B4-BE49-F238E27FC236}">
                <a16:creationId xmlns:a16="http://schemas.microsoft.com/office/drawing/2014/main" id="{A13DF2B6-FF3E-4D38-9294-6330E2000BDA}"/>
              </a:ext>
            </a:extLst>
          </p:cNvPr>
          <p:cNvSpPr/>
          <p:nvPr/>
        </p:nvSpPr>
        <p:spPr>
          <a:xfrm rot="16200000">
            <a:off x="3251150" y="3964146"/>
            <a:ext cx="370525" cy="273444"/>
          </a:xfrm>
          <a:prstGeom prst="downArrow">
            <a:avLst/>
          </a:prstGeom>
          <a:noFill/>
          <a:ln w="12700" cap="flat" cmpd="sng" algn="ctr">
            <a:solidFill>
              <a:srgbClr val="4472C4">
                <a:shade val="50000"/>
              </a:srgbClr>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8" name="箭头: 下 77">
            <a:extLst>
              <a:ext uri="{FF2B5EF4-FFF2-40B4-BE49-F238E27FC236}">
                <a16:creationId xmlns:a16="http://schemas.microsoft.com/office/drawing/2014/main" id="{74AED44F-4B94-4FBD-9F8E-4D6CD9B169BE}"/>
              </a:ext>
            </a:extLst>
          </p:cNvPr>
          <p:cNvSpPr/>
          <p:nvPr/>
        </p:nvSpPr>
        <p:spPr>
          <a:xfrm rot="16200000">
            <a:off x="5489780" y="3613441"/>
            <a:ext cx="473727" cy="798892"/>
          </a:xfrm>
          <a:prstGeom prst="downArrow">
            <a:avLst/>
          </a:prstGeom>
          <a:noFill/>
          <a:ln w="12700" cap="flat" cmpd="sng" algn="ctr">
            <a:solidFill>
              <a:srgbClr val="4472C4">
                <a:shade val="50000"/>
              </a:srgbClr>
            </a:solidFill>
            <a:prstDash val="solid"/>
            <a:miter lim="800000"/>
          </a:ln>
          <a:effectLst/>
        </p:spPr>
        <p:txBody>
          <a:bodyPr vert="eaVert"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alibri" panose="020F0502020204030204"/>
                <a:ea typeface="等线" panose="02010600030101010101" pitchFamily="2" charset="-122"/>
                <a:cs typeface="+mn-cs"/>
              </a:rPr>
              <a:t>DA</a:t>
            </a:r>
            <a:endParaRPr kumimoji="0" lang="zh-CN" altLang="en-US" sz="1800" b="0" i="0" u="none" strike="noStrike" kern="0" cap="none" spc="0" normalizeH="0" baseline="0" noProof="0">
              <a:ln>
                <a:noFill/>
              </a:ln>
              <a:solidFill>
                <a:srgbClr val="000000"/>
              </a:solidFill>
              <a:effectLst/>
              <a:uLnTx/>
              <a:uFillTx/>
              <a:latin typeface="Calibri" panose="020F0502020204030204"/>
              <a:ea typeface="等线" panose="02010600030101010101" pitchFamily="2" charset="-122"/>
              <a:cs typeface="+mn-cs"/>
            </a:endParaRPr>
          </a:p>
        </p:txBody>
      </p:sp>
      <p:sp>
        <p:nvSpPr>
          <p:cNvPr id="2" name="TextBox 1">
            <a:extLst>
              <a:ext uri="{FF2B5EF4-FFF2-40B4-BE49-F238E27FC236}">
                <a16:creationId xmlns:a16="http://schemas.microsoft.com/office/drawing/2014/main" id="{B40A1570-5CD8-47AD-A77B-38F8F556CA51}"/>
              </a:ext>
            </a:extLst>
          </p:cNvPr>
          <p:cNvSpPr txBox="1"/>
          <p:nvPr/>
        </p:nvSpPr>
        <p:spPr>
          <a:xfrm>
            <a:off x="375880" y="5060674"/>
            <a:ext cx="7692384" cy="8720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t>Data augmentation</a:t>
            </a:r>
          </a:p>
          <a:p>
            <a:pPr marL="285750" indent="-285750">
              <a:lnSpc>
                <a:spcPct val="150000"/>
              </a:lnSpc>
              <a:buFont typeface="Arial" panose="020B0604020202020204" pitchFamily="34" charset="0"/>
              <a:buChar char="•"/>
            </a:pPr>
            <a:r>
              <a:rPr lang="en-US"/>
              <a:t>Multi-planar segmentation only with axial plane and sagittal plane.</a:t>
            </a:r>
          </a:p>
        </p:txBody>
      </p:sp>
    </p:spTree>
    <p:extLst>
      <p:ext uri="{BB962C8B-B14F-4D97-AF65-F5344CB8AC3E}">
        <p14:creationId xmlns:p14="http://schemas.microsoft.com/office/powerpoint/2010/main" val="3511802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6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3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3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3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4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5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2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7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25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27" grpId="0" animBg="1"/>
      <p:bldP spid="229" grpId="0"/>
      <p:bldP spid="232" grpId="0"/>
      <p:bldP spid="233" grpId="0"/>
      <p:bldP spid="243" grpId="0" animBg="1"/>
      <p:bldP spid="245" grpId="0"/>
      <p:bldP spid="246" grpId="0"/>
      <p:bldP spid="247" grpId="0"/>
      <p:bldP spid="248" grpId="0" animBg="1"/>
      <p:bldP spid="249" grpId="0"/>
      <p:bldP spid="250" grpId="0"/>
      <p:bldP spid="251" grpId="0"/>
      <p:bldP spid="252" grpId="0"/>
      <p:bldP spid="253" grpId="0" animBg="1"/>
      <p:bldP spid="254" grpId="0"/>
      <p:bldP spid="269" grpId="0" animBg="1"/>
      <p:bldP spid="271" grpId="0" animBg="1"/>
      <p:bldP spid="273" grpId="0" animBg="1"/>
      <p:bldP spid="278" grpId="0" animBg="1"/>
      <p:bldP spid="279" grpId="0" animBg="1"/>
      <p:bldP spid="281" grpId="0" animBg="1"/>
      <p:bldP spid="283" grpId="0" animBg="1"/>
      <p:bldP spid="284" grpId="0"/>
      <p:bldP spid="285" grpId="0"/>
      <p:bldP spid="287" grpId="0" animBg="1"/>
      <p:bldP spid="288" grpId="0" animBg="1"/>
      <p:bldP spid="7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7">
            <a:extLst>
              <a:ext uri="{FF2B5EF4-FFF2-40B4-BE49-F238E27FC236}">
                <a16:creationId xmlns:a16="http://schemas.microsoft.com/office/drawing/2014/main" id="{9F57D438-B361-49FD-8D3F-4BDD740D2287}"/>
              </a:ext>
            </a:extLst>
          </p:cNvPr>
          <p:cNvGraphicFramePr>
            <a:graphicFrameLocks noGrp="1"/>
          </p:cNvGraphicFramePr>
          <p:nvPr>
            <p:extLst>
              <p:ext uri="{D42A27DB-BD31-4B8C-83A1-F6EECF244321}">
                <p14:modId xmlns:p14="http://schemas.microsoft.com/office/powerpoint/2010/main" val="267286372"/>
              </p:ext>
            </p:extLst>
          </p:nvPr>
        </p:nvGraphicFramePr>
        <p:xfrm>
          <a:off x="5131084" y="2066925"/>
          <a:ext cx="6042025" cy="3182104"/>
        </p:xfrm>
        <a:graphic>
          <a:graphicData uri="http://schemas.openxmlformats.org/drawingml/2006/table">
            <a:tbl>
              <a:tblPr firstRow="1" firstCol="1" bandRow="1">
                <a:tableStyleId>{5C22544A-7EE6-4342-B048-85BDC9FD1C3A}</a:tableStyleId>
              </a:tblPr>
              <a:tblGrid>
                <a:gridCol w="1439545">
                  <a:extLst>
                    <a:ext uri="{9D8B030D-6E8A-4147-A177-3AD203B41FA5}">
                      <a16:colId xmlns:a16="http://schemas.microsoft.com/office/drawing/2014/main" val="3773646069"/>
                    </a:ext>
                  </a:extLst>
                </a:gridCol>
                <a:gridCol w="1150620">
                  <a:extLst>
                    <a:ext uri="{9D8B030D-6E8A-4147-A177-3AD203B41FA5}">
                      <a16:colId xmlns:a16="http://schemas.microsoft.com/office/drawing/2014/main" val="1419639204"/>
                    </a:ext>
                  </a:extLst>
                </a:gridCol>
                <a:gridCol w="1150620">
                  <a:extLst>
                    <a:ext uri="{9D8B030D-6E8A-4147-A177-3AD203B41FA5}">
                      <a16:colId xmlns:a16="http://schemas.microsoft.com/office/drawing/2014/main" val="1560550569"/>
                    </a:ext>
                  </a:extLst>
                </a:gridCol>
                <a:gridCol w="1150620">
                  <a:extLst>
                    <a:ext uri="{9D8B030D-6E8A-4147-A177-3AD203B41FA5}">
                      <a16:colId xmlns:a16="http://schemas.microsoft.com/office/drawing/2014/main" val="1575548367"/>
                    </a:ext>
                  </a:extLst>
                </a:gridCol>
                <a:gridCol w="1150620">
                  <a:extLst>
                    <a:ext uri="{9D8B030D-6E8A-4147-A177-3AD203B41FA5}">
                      <a16:colId xmlns:a16="http://schemas.microsoft.com/office/drawing/2014/main" val="1537821425"/>
                    </a:ext>
                  </a:extLst>
                </a:gridCol>
              </a:tblGrid>
              <a:tr h="617068">
                <a:tc>
                  <a:txBody>
                    <a:bodyPr/>
                    <a:lstStyle/>
                    <a:p>
                      <a:pPr marL="0" marR="0" algn="ctr">
                        <a:lnSpc>
                          <a:spcPct val="115000"/>
                        </a:lnSpc>
                        <a:spcBef>
                          <a:spcPts val="0"/>
                        </a:spcBef>
                        <a:spcAft>
                          <a:spcPts val="600"/>
                        </a:spcAft>
                      </a:pPr>
                      <a:r>
                        <a:rPr lang="en-US" sz="1100">
                          <a:effectLst/>
                          <a:latin typeface="+mn-lt"/>
                        </a:rPr>
                        <a:t> </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7052875"/>
                  </a:ext>
                </a:extLst>
              </a:tr>
              <a:tr h="294843">
                <a:tc>
                  <a:txBody>
                    <a:bodyPr/>
                    <a:lstStyle/>
                    <a:p>
                      <a:pPr marL="0" marR="0" algn="ctr">
                        <a:lnSpc>
                          <a:spcPct val="115000"/>
                        </a:lnSpc>
                        <a:spcBef>
                          <a:spcPts val="0"/>
                        </a:spcBef>
                        <a:spcAft>
                          <a:spcPts val="600"/>
                        </a:spcAft>
                      </a:pPr>
                      <a:r>
                        <a:rPr lang="en-US" sz="1100">
                          <a:effectLst/>
                          <a:latin typeface="+mn-lt"/>
                        </a:rPr>
                        <a:t>Axial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0.956</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0.923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4278128"/>
                  </a:ext>
                </a:extLst>
              </a:tr>
              <a:tr h="617068">
                <a:tc>
                  <a:txBody>
                    <a:bodyPr/>
                    <a:lstStyle/>
                    <a:p>
                      <a:pPr marL="0" marR="0" algn="ctr">
                        <a:lnSpc>
                          <a:spcPct val="115000"/>
                        </a:lnSpc>
                        <a:spcBef>
                          <a:spcPts val="0"/>
                        </a:spcBef>
                        <a:spcAft>
                          <a:spcPts val="600"/>
                        </a:spcAft>
                      </a:pPr>
                      <a:r>
                        <a:rPr lang="en-US" sz="1100">
                          <a:effectLst/>
                          <a:latin typeface="+mn-lt"/>
                        </a:rPr>
                        <a:t>Axial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5800685"/>
                  </a:ext>
                </a:extLst>
              </a:tr>
              <a:tr h="294843">
                <a:tc>
                  <a:txBody>
                    <a:bodyPr/>
                    <a:lstStyle/>
                    <a:p>
                      <a:pPr marL="0" marR="0" algn="ctr">
                        <a:lnSpc>
                          <a:spcPct val="115000"/>
                        </a:lnSpc>
                        <a:spcBef>
                          <a:spcPts val="0"/>
                        </a:spcBef>
                        <a:spcAft>
                          <a:spcPts val="600"/>
                        </a:spcAft>
                      </a:pPr>
                      <a:r>
                        <a:rPr lang="en-US" sz="1100">
                          <a:effectLst/>
                          <a:latin typeface="+mn-lt"/>
                        </a:rPr>
                        <a:t>Sagittal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0.909</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4648463"/>
                  </a:ext>
                </a:extLst>
              </a:tr>
              <a:tr h="741214">
                <a:tc>
                  <a:txBody>
                    <a:bodyPr/>
                    <a:lstStyle/>
                    <a:p>
                      <a:pPr marL="0" marR="0" algn="ctr">
                        <a:lnSpc>
                          <a:spcPct val="115000"/>
                        </a:lnSpc>
                        <a:spcBef>
                          <a:spcPts val="0"/>
                        </a:spcBef>
                        <a:spcAft>
                          <a:spcPts val="600"/>
                        </a:spcAft>
                      </a:pPr>
                      <a:r>
                        <a:rPr lang="en-US" sz="1100">
                          <a:effectLst/>
                          <a:latin typeface="+mn-lt"/>
                        </a:rPr>
                        <a:t>Sagittal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0.961</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0.972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0.955</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4101906"/>
                  </a:ext>
                </a:extLst>
              </a:tr>
              <a:tr h="617068">
                <a:tc>
                  <a:txBody>
                    <a:bodyPr/>
                    <a:lstStyle/>
                    <a:p>
                      <a:pPr marL="0" marR="0" algn="ctr">
                        <a:lnSpc>
                          <a:spcPct val="115000"/>
                        </a:lnSpc>
                        <a:spcBef>
                          <a:spcPts val="0"/>
                        </a:spcBef>
                        <a:spcAft>
                          <a:spcPts val="600"/>
                        </a:spcAft>
                      </a:pPr>
                      <a:r>
                        <a:rPr lang="en-US" sz="1100">
                          <a:effectLst/>
                          <a:latin typeface="+mn-lt"/>
                          <a:ea typeface="SimSun" panose="02010600030101010101" pitchFamily="2" charset="-122"/>
                          <a:cs typeface="Times New Roman" panose="02020603050405020304" pitchFamily="18" charset="0"/>
                        </a:rPr>
                        <a:t>Data Augmentation Combination</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0.967</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0.944</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0.957</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0.946</a:t>
                      </a:r>
                    </a:p>
                  </a:txBody>
                  <a:tcPr marL="68580" marR="68580" marT="0" marB="0" anchor="ctr"/>
                </a:tc>
                <a:extLst>
                  <a:ext uri="{0D108BD9-81ED-4DB2-BD59-A6C34878D82A}">
                    <a16:rowId xmlns:a16="http://schemas.microsoft.com/office/drawing/2014/main" val="2221114862"/>
                  </a:ext>
                </a:extLst>
              </a:tr>
            </a:tbl>
          </a:graphicData>
        </a:graphic>
      </p:graphicFrame>
      <p:sp>
        <p:nvSpPr>
          <p:cNvPr id="19" name="Title 1"/>
          <p:cNvSpPr>
            <a:spLocks noGrp="1"/>
          </p:cNvSpPr>
          <p:nvPr>
            <p:ph type="title"/>
          </p:nvPr>
        </p:nvSpPr>
        <p:spPr>
          <a:xfrm>
            <a:off x="575400" y="54080"/>
            <a:ext cx="11041200" cy="1398165"/>
          </a:xfrm>
        </p:spPr>
        <p:txBody>
          <a:bodyPr>
            <a:normAutofit fontScale="90000"/>
          </a:bodyPr>
          <a:lstStyle/>
          <a:p>
            <a:r>
              <a:rPr lang="en-US" sz="3200"/>
              <a:t>Experiment 4</a:t>
            </a:r>
            <a:br>
              <a:rPr lang="nl-BE" sz="3200"/>
            </a:br>
            <a:br>
              <a:rPr lang="nl-BE" sz="3200"/>
            </a:br>
            <a:r>
              <a:rPr lang="nl-BE" sz="3200"/>
              <a:t>Axial segmentation result on axial slices after </a:t>
            </a:r>
            <a:r>
              <a:rPr lang="en-US" sz="3200"/>
              <a:t>data augmentation </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7" name="图片 43" descr="Chart, scatter chart&#10;&#10;Description automatically generated">
            <a:extLst>
              <a:ext uri="{FF2B5EF4-FFF2-40B4-BE49-F238E27FC236}">
                <a16:creationId xmlns:a16="http://schemas.microsoft.com/office/drawing/2014/main" id="{05C7EE49-51FE-438D-8110-5D120F9826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3421" y="1487870"/>
            <a:ext cx="3001407" cy="2160000"/>
          </a:xfrm>
          <a:prstGeom prst="rect">
            <a:avLst/>
          </a:prstGeom>
          <a:noFill/>
          <a:ln>
            <a:noFill/>
          </a:ln>
        </p:spPr>
      </p:pic>
      <p:pic>
        <p:nvPicPr>
          <p:cNvPr id="8" name="图片 44" descr="Scatter chart&#10;&#10;Description automatically generated">
            <a:extLst>
              <a:ext uri="{FF2B5EF4-FFF2-40B4-BE49-F238E27FC236}">
                <a16:creationId xmlns:a16="http://schemas.microsoft.com/office/drawing/2014/main" id="{1AE08EC2-9208-48D3-A4E9-896EE99D76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63421" y="3964995"/>
            <a:ext cx="3059605" cy="2160000"/>
          </a:xfrm>
          <a:prstGeom prst="rect">
            <a:avLst/>
          </a:prstGeom>
          <a:noFill/>
          <a:ln>
            <a:noFill/>
          </a:ln>
        </p:spPr>
      </p:pic>
      <p:sp>
        <p:nvSpPr>
          <p:cNvPr id="6" name="Rectangle: Rounded Corners 5">
            <a:extLst>
              <a:ext uri="{FF2B5EF4-FFF2-40B4-BE49-F238E27FC236}">
                <a16:creationId xmlns:a16="http://schemas.microsoft.com/office/drawing/2014/main" id="{D1CD44AE-9FF6-4BBD-B893-9702F432DB1B}"/>
              </a:ext>
            </a:extLst>
          </p:cNvPr>
          <p:cNvSpPr/>
          <p:nvPr/>
        </p:nvSpPr>
        <p:spPr>
          <a:xfrm>
            <a:off x="5131084" y="2969825"/>
            <a:ext cx="6042025" cy="64254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5" name="文本框 9">
            <a:extLst>
              <a:ext uri="{FF2B5EF4-FFF2-40B4-BE49-F238E27FC236}">
                <a16:creationId xmlns:a16="http://schemas.microsoft.com/office/drawing/2014/main" id="{CF297E19-9C15-4398-8F79-A4E02D9F62CF}"/>
              </a:ext>
            </a:extLst>
          </p:cNvPr>
          <p:cNvSpPr txBox="1"/>
          <p:nvPr/>
        </p:nvSpPr>
        <p:spPr>
          <a:xfrm>
            <a:off x="3649657" y="3243038"/>
            <a:ext cx="1172180" cy="369332"/>
          </a:xfrm>
          <a:prstGeom prst="rect">
            <a:avLst/>
          </a:prstGeom>
          <a:noFill/>
        </p:spPr>
        <p:txBody>
          <a:bodyPr wrap="none" rtlCol="0">
            <a:spAutoFit/>
          </a:bodyPr>
          <a:lstStyle/>
          <a:p>
            <a:r>
              <a:rPr lang="en-US" altLang="zh-CN"/>
              <a:t>Test set 1</a:t>
            </a:r>
            <a:endParaRPr lang="zh-CN" altLang="en-US"/>
          </a:p>
        </p:txBody>
      </p:sp>
      <p:sp>
        <p:nvSpPr>
          <p:cNvPr id="16" name="文本框 10">
            <a:extLst>
              <a:ext uri="{FF2B5EF4-FFF2-40B4-BE49-F238E27FC236}">
                <a16:creationId xmlns:a16="http://schemas.microsoft.com/office/drawing/2014/main" id="{04929342-D20F-4B58-9383-20812E57EAAC}"/>
              </a:ext>
            </a:extLst>
          </p:cNvPr>
          <p:cNvSpPr txBox="1"/>
          <p:nvPr/>
        </p:nvSpPr>
        <p:spPr>
          <a:xfrm>
            <a:off x="3726234" y="5840668"/>
            <a:ext cx="1172180" cy="369332"/>
          </a:xfrm>
          <a:prstGeom prst="rect">
            <a:avLst/>
          </a:prstGeom>
          <a:noFill/>
        </p:spPr>
        <p:txBody>
          <a:bodyPr wrap="none" rtlCol="0">
            <a:spAutoFit/>
          </a:bodyPr>
          <a:lstStyle/>
          <a:p>
            <a:r>
              <a:rPr lang="en-US" altLang="zh-CN"/>
              <a:t>Test set 2</a:t>
            </a:r>
            <a:endParaRPr lang="zh-CN" altLang="en-US"/>
          </a:p>
        </p:txBody>
      </p:sp>
      <p:cxnSp>
        <p:nvCxnSpPr>
          <p:cNvPr id="4" name="Straight Connector 3">
            <a:extLst>
              <a:ext uri="{FF2B5EF4-FFF2-40B4-BE49-F238E27FC236}">
                <a16:creationId xmlns:a16="http://schemas.microsoft.com/office/drawing/2014/main" id="{9B0FDC09-E053-4404-9FF4-B3D96C07C63C}"/>
              </a:ext>
            </a:extLst>
          </p:cNvPr>
          <p:cNvCxnSpPr>
            <a:cxnSpLocks/>
          </p:cNvCxnSpPr>
          <p:nvPr/>
        </p:nvCxnSpPr>
        <p:spPr>
          <a:xfrm>
            <a:off x="707903" y="1862388"/>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FC39BF5-8CC9-42CE-AA36-7E9F49F7FE9F}"/>
              </a:ext>
            </a:extLst>
          </p:cNvPr>
          <p:cNvCxnSpPr>
            <a:cxnSpLocks/>
          </p:cNvCxnSpPr>
          <p:nvPr/>
        </p:nvCxnSpPr>
        <p:spPr>
          <a:xfrm>
            <a:off x="707903" y="4295764"/>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9FC688-16C7-4754-8D6C-7CE68D781D5F}"/>
              </a:ext>
            </a:extLst>
          </p:cNvPr>
          <p:cNvCxnSpPr/>
          <p:nvPr/>
        </p:nvCxnSpPr>
        <p:spPr>
          <a:xfrm>
            <a:off x="707903" y="2147312"/>
            <a:ext cx="2941754"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720612C-597A-453A-AB5A-E72768CCC302}"/>
              </a:ext>
            </a:extLst>
          </p:cNvPr>
          <p:cNvCxnSpPr/>
          <p:nvPr/>
        </p:nvCxnSpPr>
        <p:spPr>
          <a:xfrm>
            <a:off x="707903" y="4500301"/>
            <a:ext cx="2941754"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65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4" name="图片 1307306643" descr="A picture containing whiteboard&#10;&#10;Description automatically generated">
            <a:extLst>
              <a:ext uri="{FF2B5EF4-FFF2-40B4-BE49-F238E27FC236}">
                <a16:creationId xmlns:a16="http://schemas.microsoft.com/office/drawing/2014/main" id="{562F955C-841D-4BF0-AA9F-021D59A910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1098" y="1390545"/>
            <a:ext cx="2999254" cy="2160000"/>
          </a:xfrm>
          <a:prstGeom prst="rect">
            <a:avLst/>
          </a:prstGeom>
          <a:noFill/>
          <a:ln>
            <a:noFill/>
          </a:ln>
        </p:spPr>
      </p:pic>
      <p:pic>
        <p:nvPicPr>
          <p:cNvPr id="15" name="图片 1307306645" descr="Chart, scatter chart&#10;&#10;Description automatically generated">
            <a:extLst>
              <a:ext uri="{FF2B5EF4-FFF2-40B4-BE49-F238E27FC236}">
                <a16:creationId xmlns:a16="http://schemas.microsoft.com/office/drawing/2014/main" id="{B7ED2233-7207-45DC-8337-F1307452EC4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0505" y="3802212"/>
            <a:ext cx="3107970" cy="2160000"/>
          </a:xfrm>
          <a:prstGeom prst="rect">
            <a:avLst/>
          </a:prstGeom>
          <a:noFill/>
          <a:ln>
            <a:noFill/>
          </a:ln>
        </p:spPr>
      </p:pic>
      <p:graphicFrame>
        <p:nvGraphicFramePr>
          <p:cNvPr id="8" name="Table 7">
            <a:extLst>
              <a:ext uri="{FF2B5EF4-FFF2-40B4-BE49-F238E27FC236}">
                <a16:creationId xmlns:a16="http://schemas.microsoft.com/office/drawing/2014/main" id="{A56B5BEF-BF06-4A12-94B7-55FE7B0A1303}"/>
              </a:ext>
            </a:extLst>
          </p:cNvPr>
          <p:cNvGraphicFramePr>
            <a:graphicFrameLocks noGrp="1"/>
          </p:cNvGraphicFramePr>
          <p:nvPr>
            <p:extLst>
              <p:ext uri="{D42A27DB-BD31-4B8C-83A1-F6EECF244321}">
                <p14:modId xmlns:p14="http://schemas.microsoft.com/office/powerpoint/2010/main" val="1855983362"/>
              </p:ext>
            </p:extLst>
          </p:nvPr>
        </p:nvGraphicFramePr>
        <p:xfrm>
          <a:off x="5131084" y="2066925"/>
          <a:ext cx="6042025" cy="3057958"/>
        </p:xfrm>
        <a:graphic>
          <a:graphicData uri="http://schemas.openxmlformats.org/drawingml/2006/table">
            <a:tbl>
              <a:tblPr firstRow="1" firstCol="1" bandRow="1">
                <a:tableStyleId>{5C22544A-7EE6-4342-B048-85BDC9FD1C3A}</a:tableStyleId>
              </a:tblPr>
              <a:tblGrid>
                <a:gridCol w="1439545">
                  <a:extLst>
                    <a:ext uri="{9D8B030D-6E8A-4147-A177-3AD203B41FA5}">
                      <a16:colId xmlns:a16="http://schemas.microsoft.com/office/drawing/2014/main" val="3773646069"/>
                    </a:ext>
                  </a:extLst>
                </a:gridCol>
                <a:gridCol w="1150620">
                  <a:extLst>
                    <a:ext uri="{9D8B030D-6E8A-4147-A177-3AD203B41FA5}">
                      <a16:colId xmlns:a16="http://schemas.microsoft.com/office/drawing/2014/main" val="1419639204"/>
                    </a:ext>
                  </a:extLst>
                </a:gridCol>
                <a:gridCol w="1150620">
                  <a:extLst>
                    <a:ext uri="{9D8B030D-6E8A-4147-A177-3AD203B41FA5}">
                      <a16:colId xmlns:a16="http://schemas.microsoft.com/office/drawing/2014/main" val="1560550569"/>
                    </a:ext>
                  </a:extLst>
                </a:gridCol>
                <a:gridCol w="1150620">
                  <a:extLst>
                    <a:ext uri="{9D8B030D-6E8A-4147-A177-3AD203B41FA5}">
                      <a16:colId xmlns:a16="http://schemas.microsoft.com/office/drawing/2014/main" val="1575548367"/>
                    </a:ext>
                  </a:extLst>
                </a:gridCol>
                <a:gridCol w="1150620">
                  <a:extLst>
                    <a:ext uri="{9D8B030D-6E8A-4147-A177-3AD203B41FA5}">
                      <a16:colId xmlns:a16="http://schemas.microsoft.com/office/drawing/2014/main" val="1537821425"/>
                    </a:ext>
                  </a:extLst>
                </a:gridCol>
              </a:tblGrid>
              <a:tr h="617068">
                <a:tc>
                  <a:txBody>
                    <a:bodyPr/>
                    <a:lstStyle/>
                    <a:p>
                      <a:pPr marL="0" marR="0" algn="ctr">
                        <a:lnSpc>
                          <a:spcPct val="115000"/>
                        </a:lnSpc>
                        <a:spcBef>
                          <a:spcPts val="0"/>
                        </a:spcBef>
                        <a:spcAft>
                          <a:spcPts val="600"/>
                        </a:spcAft>
                      </a:pPr>
                      <a:r>
                        <a:rPr lang="en-US" sz="1100">
                          <a:effectLst/>
                          <a:latin typeface="+mn-lt"/>
                        </a:rPr>
                        <a:t> </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7052875"/>
                  </a:ext>
                </a:extLst>
              </a:tr>
              <a:tr h="294843">
                <a:tc>
                  <a:txBody>
                    <a:bodyPr/>
                    <a:lstStyle/>
                    <a:p>
                      <a:pPr marL="0" marR="0" algn="ctr">
                        <a:lnSpc>
                          <a:spcPct val="115000"/>
                        </a:lnSpc>
                        <a:spcBef>
                          <a:spcPts val="0"/>
                        </a:spcBef>
                        <a:spcAft>
                          <a:spcPts val="600"/>
                        </a:spcAft>
                      </a:pPr>
                      <a:r>
                        <a:rPr lang="en-US" sz="1100">
                          <a:effectLst/>
                          <a:latin typeface="+mn-lt"/>
                        </a:rPr>
                        <a:t>Axial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0.956</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0.923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4278128"/>
                  </a:ext>
                </a:extLst>
              </a:tr>
              <a:tr h="617068">
                <a:tc>
                  <a:txBody>
                    <a:bodyPr/>
                    <a:lstStyle/>
                    <a:p>
                      <a:pPr marL="0" marR="0" algn="ctr">
                        <a:lnSpc>
                          <a:spcPct val="115000"/>
                        </a:lnSpc>
                        <a:spcBef>
                          <a:spcPts val="0"/>
                        </a:spcBef>
                        <a:spcAft>
                          <a:spcPts val="600"/>
                        </a:spcAft>
                      </a:pPr>
                      <a:r>
                        <a:rPr lang="en-US" sz="1100">
                          <a:effectLst/>
                          <a:latin typeface="+mn-lt"/>
                        </a:rPr>
                        <a:t>Axial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5800685"/>
                  </a:ext>
                </a:extLst>
              </a:tr>
              <a:tr h="294843">
                <a:tc>
                  <a:txBody>
                    <a:bodyPr/>
                    <a:lstStyle/>
                    <a:p>
                      <a:pPr marL="0" marR="0" algn="ctr">
                        <a:lnSpc>
                          <a:spcPct val="115000"/>
                        </a:lnSpc>
                        <a:spcBef>
                          <a:spcPts val="0"/>
                        </a:spcBef>
                        <a:spcAft>
                          <a:spcPts val="600"/>
                        </a:spcAft>
                      </a:pPr>
                      <a:r>
                        <a:rPr lang="en-US" sz="1100">
                          <a:effectLst/>
                          <a:latin typeface="+mn-lt"/>
                        </a:rPr>
                        <a:t>Sagittal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0.909</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4648463"/>
                  </a:ext>
                </a:extLst>
              </a:tr>
              <a:tr h="617068">
                <a:tc>
                  <a:txBody>
                    <a:bodyPr/>
                    <a:lstStyle/>
                    <a:p>
                      <a:pPr marL="0" marR="0" algn="ctr">
                        <a:lnSpc>
                          <a:spcPct val="115000"/>
                        </a:lnSpc>
                        <a:spcBef>
                          <a:spcPts val="0"/>
                        </a:spcBef>
                        <a:spcAft>
                          <a:spcPts val="600"/>
                        </a:spcAft>
                      </a:pPr>
                      <a:r>
                        <a:rPr lang="en-US" sz="1100">
                          <a:effectLst/>
                          <a:latin typeface="+mn-lt"/>
                        </a:rPr>
                        <a:t>Sagittal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0.961</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0.972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0.955</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4101906"/>
                  </a:ext>
                </a:extLst>
              </a:tr>
              <a:tr h="617068">
                <a:tc>
                  <a:txBody>
                    <a:bodyPr/>
                    <a:lstStyle/>
                    <a:p>
                      <a:pPr marL="0" marR="0" algn="ctr">
                        <a:lnSpc>
                          <a:spcPct val="115000"/>
                        </a:lnSpc>
                        <a:spcBef>
                          <a:spcPts val="0"/>
                        </a:spcBef>
                        <a:spcAft>
                          <a:spcPts val="600"/>
                        </a:spcAft>
                      </a:pPr>
                      <a:r>
                        <a:rPr lang="en-US" sz="1100">
                          <a:effectLst/>
                          <a:latin typeface="+mn-lt"/>
                          <a:ea typeface="SimSun" panose="02010600030101010101" pitchFamily="2" charset="-122"/>
                          <a:cs typeface="Times New Roman" panose="02020603050405020304" pitchFamily="18" charset="0"/>
                        </a:rPr>
                        <a:t>Data Augmentation Combination</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0.967</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0.944</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0.957</a:t>
                      </a:r>
                    </a:p>
                  </a:txBody>
                  <a:tcPr marL="68580" marR="68580" marT="0" marB="0" anchor="ctr"/>
                </a:tc>
                <a:tc>
                  <a:txBody>
                    <a:bodyPr/>
                    <a:lstStyle/>
                    <a:p>
                      <a:pPr marL="0" marR="0" algn="ctr">
                        <a:lnSpc>
                          <a:spcPct val="115000"/>
                        </a:lnSpc>
                        <a:spcBef>
                          <a:spcPts val="0"/>
                        </a:spcBef>
                        <a:spcAft>
                          <a:spcPts val="600"/>
                        </a:spcAft>
                      </a:pPr>
                      <a:r>
                        <a:rPr lang="en-US" sz="1200" dirty="0">
                          <a:effectLst/>
                          <a:latin typeface="+mn-lt"/>
                          <a:ea typeface="SimSun" panose="02010600030101010101" pitchFamily="2" charset="-122"/>
                          <a:cs typeface="Times New Roman" panose="02020603050405020304" pitchFamily="18" charset="0"/>
                        </a:rPr>
                        <a:t>0.946</a:t>
                      </a:r>
                    </a:p>
                  </a:txBody>
                  <a:tcPr marL="68580" marR="68580" marT="0" marB="0" anchor="ctr"/>
                </a:tc>
                <a:extLst>
                  <a:ext uri="{0D108BD9-81ED-4DB2-BD59-A6C34878D82A}">
                    <a16:rowId xmlns:a16="http://schemas.microsoft.com/office/drawing/2014/main" val="2221114862"/>
                  </a:ext>
                </a:extLst>
              </a:tr>
            </a:tbl>
          </a:graphicData>
        </a:graphic>
      </p:graphicFrame>
      <p:sp>
        <p:nvSpPr>
          <p:cNvPr id="11" name="Rectangle: Rounded Corners 10">
            <a:extLst>
              <a:ext uri="{FF2B5EF4-FFF2-40B4-BE49-F238E27FC236}">
                <a16:creationId xmlns:a16="http://schemas.microsoft.com/office/drawing/2014/main" id="{DF8EC524-140A-4ABC-AE50-108C943F91CD}"/>
              </a:ext>
            </a:extLst>
          </p:cNvPr>
          <p:cNvSpPr/>
          <p:nvPr/>
        </p:nvSpPr>
        <p:spPr>
          <a:xfrm>
            <a:off x="5131084" y="3925726"/>
            <a:ext cx="6042025" cy="583644"/>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12" name="文本框 9">
            <a:extLst>
              <a:ext uri="{FF2B5EF4-FFF2-40B4-BE49-F238E27FC236}">
                <a16:creationId xmlns:a16="http://schemas.microsoft.com/office/drawing/2014/main" id="{C1CC964A-2968-4FC6-BDE4-5F213FBC3FED}"/>
              </a:ext>
            </a:extLst>
          </p:cNvPr>
          <p:cNvSpPr txBox="1"/>
          <p:nvPr/>
        </p:nvSpPr>
        <p:spPr>
          <a:xfrm>
            <a:off x="3649657" y="3243038"/>
            <a:ext cx="1172180" cy="369332"/>
          </a:xfrm>
          <a:prstGeom prst="rect">
            <a:avLst/>
          </a:prstGeom>
          <a:noFill/>
        </p:spPr>
        <p:txBody>
          <a:bodyPr wrap="none" rtlCol="0">
            <a:spAutoFit/>
          </a:bodyPr>
          <a:lstStyle/>
          <a:p>
            <a:r>
              <a:rPr lang="en-US" altLang="zh-CN"/>
              <a:t>Test set 1</a:t>
            </a:r>
            <a:endParaRPr lang="zh-CN" altLang="en-US"/>
          </a:p>
        </p:txBody>
      </p:sp>
      <p:sp>
        <p:nvSpPr>
          <p:cNvPr id="13" name="文本框 10">
            <a:extLst>
              <a:ext uri="{FF2B5EF4-FFF2-40B4-BE49-F238E27FC236}">
                <a16:creationId xmlns:a16="http://schemas.microsoft.com/office/drawing/2014/main" id="{BC2A7CD7-6FE1-4AD8-8CAE-2717DE4BF5AA}"/>
              </a:ext>
            </a:extLst>
          </p:cNvPr>
          <p:cNvSpPr txBox="1"/>
          <p:nvPr/>
        </p:nvSpPr>
        <p:spPr>
          <a:xfrm>
            <a:off x="3726234" y="5840668"/>
            <a:ext cx="1172180" cy="369332"/>
          </a:xfrm>
          <a:prstGeom prst="rect">
            <a:avLst/>
          </a:prstGeom>
          <a:noFill/>
        </p:spPr>
        <p:txBody>
          <a:bodyPr wrap="none" rtlCol="0">
            <a:spAutoFit/>
          </a:bodyPr>
          <a:lstStyle/>
          <a:p>
            <a:r>
              <a:rPr lang="en-US" altLang="zh-CN"/>
              <a:t>Test set 2</a:t>
            </a:r>
            <a:endParaRPr lang="zh-CN" altLang="en-US"/>
          </a:p>
        </p:txBody>
      </p:sp>
      <p:cxnSp>
        <p:nvCxnSpPr>
          <p:cNvPr id="10" name="Straight Connector 9">
            <a:extLst>
              <a:ext uri="{FF2B5EF4-FFF2-40B4-BE49-F238E27FC236}">
                <a16:creationId xmlns:a16="http://schemas.microsoft.com/office/drawing/2014/main" id="{0876AE00-86E5-47A6-B339-6D0E965B08CA}"/>
              </a:ext>
            </a:extLst>
          </p:cNvPr>
          <p:cNvCxnSpPr>
            <a:cxnSpLocks/>
          </p:cNvCxnSpPr>
          <p:nvPr/>
        </p:nvCxnSpPr>
        <p:spPr>
          <a:xfrm>
            <a:off x="707903" y="1681518"/>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F69E103-FDE4-4BE5-9117-70D01E1003F1}"/>
              </a:ext>
            </a:extLst>
          </p:cNvPr>
          <p:cNvCxnSpPr>
            <a:cxnSpLocks/>
          </p:cNvCxnSpPr>
          <p:nvPr/>
        </p:nvCxnSpPr>
        <p:spPr>
          <a:xfrm>
            <a:off x="575400" y="4253895"/>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5D88D3-C0AD-4413-B1A6-E32B6038B99F}"/>
              </a:ext>
            </a:extLst>
          </p:cNvPr>
          <p:cNvCxnSpPr/>
          <p:nvPr/>
        </p:nvCxnSpPr>
        <p:spPr>
          <a:xfrm>
            <a:off x="707903" y="1896103"/>
            <a:ext cx="2941754"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C1D7BB-F568-491D-B2B6-6D08B533A85F}"/>
              </a:ext>
            </a:extLst>
          </p:cNvPr>
          <p:cNvCxnSpPr/>
          <p:nvPr/>
        </p:nvCxnSpPr>
        <p:spPr>
          <a:xfrm>
            <a:off x="626721" y="4870415"/>
            <a:ext cx="2941754" cy="0"/>
          </a:xfrm>
          <a:prstGeom prst="line">
            <a:avLst/>
          </a:prstGeom>
          <a:ln w="1270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A80E44C-0C70-4D39-AEB3-23EC9818BC29}"/>
              </a:ext>
            </a:extLst>
          </p:cNvPr>
          <p:cNvSpPr/>
          <p:nvPr/>
        </p:nvSpPr>
        <p:spPr>
          <a:xfrm>
            <a:off x="1079580" y="5456653"/>
            <a:ext cx="288840" cy="329972"/>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1" name="Oval 20">
            <a:extLst>
              <a:ext uri="{FF2B5EF4-FFF2-40B4-BE49-F238E27FC236}">
                <a16:creationId xmlns:a16="http://schemas.microsoft.com/office/drawing/2014/main" id="{67F63196-332E-4198-9962-3DDCF23B92DE}"/>
              </a:ext>
            </a:extLst>
          </p:cNvPr>
          <p:cNvSpPr/>
          <p:nvPr/>
        </p:nvSpPr>
        <p:spPr>
          <a:xfrm>
            <a:off x="2979152" y="5302469"/>
            <a:ext cx="288840" cy="329972"/>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23" name="Title 1">
            <a:extLst>
              <a:ext uri="{FF2B5EF4-FFF2-40B4-BE49-F238E27FC236}">
                <a16:creationId xmlns:a16="http://schemas.microsoft.com/office/drawing/2014/main" id="{F12B244D-242A-4E6B-B35E-65F3411CE3A0}"/>
              </a:ext>
            </a:extLst>
          </p:cNvPr>
          <p:cNvSpPr>
            <a:spLocks noGrp="1"/>
          </p:cNvSpPr>
          <p:nvPr>
            <p:ph type="title"/>
          </p:nvPr>
        </p:nvSpPr>
        <p:spPr>
          <a:xfrm>
            <a:off x="575400" y="54080"/>
            <a:ext cx="11041200" cy="1398165"/>
          </a:xfrm>
        </p:spPr>
        <p:txBody>
          <a:bodyPr>
            <a:normAutofit fontScale="90000"/>
          </a:bodyPr>
          <a:lstStyle/>
          <a:p>
            <a:r>
              <a:rPr lang="en-US" sz="3200"/>
              <a:t>Experiment 4</a:t>
            </a:r>
            <a:br>
              <a:rPr lang="nl-BE" sz="3200"/>
            </a:br>
            <a:br>
              <a:rPr lang="nl-BE" sz="3200"/>
            </a:br>
            <a:r>
              <a:rPr lang="nl-BE" sz="3200"/>
              <a:t>Sagittal segmentation result on axial slices after </a:t>
            </a:r>
            <a:r>
              <a:rPr lang="en-US" sz="3200"/>
              <a:t>data augmentation </a:t>
            </a:r>
            <a:endParaRPr lang="nl-NL" sz="3200"/>
          </a:p>
        </p:txBody>
      </p:sp>
    </p:spTree>
    <p:extLst>
      <p:ext uri="{BB962C8B-B14F-4D97-AF65-F5344CB8AC3E}">
        <p14:creationId xmlns:p14="http://schemas.microsoft.com/office/powerpoint/2010/main" val="7140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7">
            <a:extLst>
              <a:ext uri="{FF2B5EF4-FFF2-40B4-BE49-F238E27FC236}">
                <a16:creationId xmlns:a16="http://schemas.microsoft.com/office/drawing/2014/main" id="{D7B0C6B6-9DCA-4598-A1BB-57F3CC1E2C97}"/>
              </a:ext>
            </a:extLst>
          </p:cNvPr>
          <p:cNvGraphicFramePr>
            <a:graphicFrameLocks noGrp="1"/>
          </p:cNvGraphicFramePr>
          <p:nvPr>
            <p:extLst>
              <p:ext uri="{D42A27DB-BD31-4B8C-83A1-F6EECF244321}">
                <p14:modId xmlns:p14="http://schemas.microsoft.com/office/powerpoint/2010/main" val="712249095"/>
              </p:ext>
            </p:extLst>
          </p:nvPr>
        </p:nvGraphicFramePr>
        <p:xfrm>
          <a:off x="5131083" y="2066925"/>
          <a:ext cx="6042025" cy="3057958"/>
        </p:xfrm>
        <a:graphic>
          <a:graphicData uri="http://schemas.openxmlformats.org/drawingml/2006/table">
            <a:tbl>
              <a:tblPr firstRow="1" firstCol="1" bandRow="1">
                <a:tableStyleId>{5C22544A-7EE6-4342-B048-85BDC9FD1C3A}</a:tableStyleId>
              </a:tblPr>
              <a:tblGrid>
                <a:gridCol w="1439545">
                  <a:extLst>
                    <a:ext uri="{9D8B030D-6E8A-4147-A177-3AD203B41FA5}">
                      <a16:colId xmlns:a16="http://schemas.microsoft.com/office/drawing/2014/main" val="3773646069"/>
                    </a:ext>
                  </a:extLst>
                </a:gridCol>
                <a:gridCol w="1150620">
                  <a:extLst>
                    <a:ext uri="{9D8B030D-6E8A-4147-A177-3AD203B41FA5}">
                      <a16:colId xmlns:a16="http://schemas.microsoft.com/office/drawing/2014/main" val="1419639204"/>
                    </a:ext>
                  </a:extLst>
                </a:gridCol>
                <a:gridCol w="1150620">
                  <a:extLst>
                    <a:ext uri="{9D8B030D-6E8A-4147-A177-3AD203B41FA5}">
                      <a16:colId xmlns:a16="http://schemas.microsoft.com/office/drawing/2014/main" val="1560550569"/>
                    </a:ext>
                  </a:extLst>
                </a:gridCol>
                <a:gridCol w="1150620">
                  <a:extLst>
                    <a:ext uri="{9D8B030D-6E8A-4147-A177-3AD203B41FA5}">
                      <a16:colId xmlns:a16="http://schemas.microsoft.com/office/drawing/2014/main" val="1575548367"/>
                    </a:ext>
                  </a:extLst>
                </a:gridCol>
                <a:gridCol w="1150620">
                  <a:extLst>
                    <a:ext uri="{9D8B030D-6E8A-4147-A177-3AD203B41FA5}">
                      <a16:colId xmlns:a16="http://schemas.microsoft.com/office/drawing/2014/main" val="1537821425"/>
                    </a:ext>
                  </a:extLst>
                </a:gridCol>
              </a:tblGrid>
              <a:tr h="617068">
                <a:tc>
                  <a:txBody>
                    <a:bodyPr/>
                    <a:lstStyle/>
                    <a:p>
                      <a:pPr marL="0" marR="0" algn="ctr">
                        <a:lnSpc>
                          <a:spcPct val="115000"/>
                        </a:lnSpc>
                        <a:spcBef>
                          <a:spcPts val="0"/>
                        </a:spcBef>
                        <a:spcAft>
                          <a:spcPts val="600"/>
                        </a:spcAft>
                      </a:pPr>
                      <a:r>
                        <a:rPr lang="en-US" sz="1100">
                          <a:effectLst/>
                          <a:latin typeface="+mn-lt"/>
                        </a:rPr>
                        <a:t> </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average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1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100">
                          <a:effectLst/>
                          <a:latin typeface="+mn-lt"/>
                        </a:rPr>
                        <a:t>Test set 2 volume Dice Score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187052875"/>
                  </a:ext>
                </a:extLst>
              </a:tr>
              <a:tr h="294843">
                <a:tc>
                  <a:txBody>
                    <a:bodyPr/>
                    <a:lstStyle/>
                    <a:p>
                      <a:pPr marL="0" marR="0" algn="ctr">
                        <a:lnSpc>
                          <a:spcPct val="115000"/>
                        </a:lnSpc>
                        <a:spcBef>
                          <a:spcPts val="0"/>
                        </a:spcBef>
                        <a:spcAft>
                          <a:spcPts val="600"/>
                        </a:spcAft>
                      </a:pPr>
                      <a:r>
                        <a:rPr lang="en-US" sz="1100">
                          <a:effectLst/>
                          <a:latin typeface="+mn-lt"/>
                        </a:rPr>
                        <a:t>Axial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0.956</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0.923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24278128"/>
                  </a:ext>
                </a:extLst>
              </a:tr>
              <a:tr h="617068">
                <a:tc>
                  <a:txBody>
                    <a:bodyPr/>
                    <a:lstStyle/>
                    <a:p>
                      <a:pPr marL="0" marR="0" algn="ctr">
                        <a:lnSpc>
                          <a:spcPct val="115000"/>
                        </a:lnSpc>
                        <a:spcBef>
                          <a:spcPts val="0"/>
                        </a:spcBef>
                        <a:spcAft>
                          <a:spcPts val="600"/>
                        </a:spcAft>
                      </a:pPr>
                      <a:r>
                        <a:rPr lang="en-US" sz="1100">
                          <a:effectLst/>
                          <a:latin typeface="+mn-lt"/>
                        </a:rPr>
                        <a:t>Axial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0.943</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0.957</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5800685"/>
                  </a:ext>
                </a:extLst>
              </a:tr>
              <a:tr h="294843">
                <a:tc>
                  <a:txBody>
                    <a:bodyPr/>
                    <a:lstStyle/>
                    <a:p>
                      <a:pPr marL="0" marR="0" algn="ctr">
                        <a:lnSpc>
                          <a:spcPct val="115000"/>
                        </a:lnSpc>
                        <a:spcBef>
                          <a:spcPts val="0"/>
                        </a:spcBef>
                        <a:spcAft>
                          <a:spcPts val="600"/>
                        </a:spcAft>
                      </a:pPr>
                      <a:r>
                        <a:rPr lang="en-US" sz="1100">
                          <a:effectLst/>
                          <a:latin typeface="+mn-lt"/>
                        </a:rPr>
                        <a:t>Sagittal plane</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0.942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0.938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0.908</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0.909</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84648463"/>
                  </a:ext>
                </a:extLst>
              </a:tr>
              <a:tr h="617068">
                <a:tc>
                  <a:txBody>
                    <a:bodyPr/>
                    <a:lstStyle/>
                    <a:p>
                      <a:pPr marL="0" marR="0" algn="ctr">
                        <a:lnSpc>
                          <a:spcPct val="115000"/>
                        </a:lnSpc>
                        <a:spcBef>
                          <a:spcPts val="0"/>
                        </a:spcBef>
                        <a:spcAft>
                          <a:spcPts val="600"/>
                        </a:spcAft>
                      </a:pPr>
                      <a:r>
                        <a:rPr lang="en-US" sz="1100">
                          <a:effectLst/>
                          <a:latin typeface="+mn-lt"/>
                        </a:rPr>
                        <a:t>Sagittal plane After Data Augmentation</a:t>
                      </a:r>
                      <a:endParaRPr lang="en-US" sz="11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0.961</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0.972</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0.955</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tc>
                  <a:txBody>
                    <a:bodyPr/>
                    <a:lstStyle/>
                    <a:p>
                      <a:pPr marL="0" marR="0" algn="ctr">
                        <a:lnSpc>
                          <a:spcPct val="115000"/>
                        </a:lnSpc>
                        <a:spcBef>
                          <a:spcPts val="0"/>
                        </a:spcBef>
                        <a:spcAft>
                          <a:spcPts val="600"/>
                        </a:spcAft>
                      </a:pPr>
                      <a:r>
                        <a:rPr lang="en-US" sz="1200">
                          <a:effectLst/>
                          <a:latin typeface="+mn-lt"/>
                        </a:rPr>
                        <a:t>0.964</a:t>
                      </a:r>
                      <a:endParaRPr lang="en-US" sz="1200">
                        <a:effectLst/>
                        <a:latin typeface="+mn-lt"/>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84101906"/>
                  </a:ext>
                </a:extLst>
              </a:tr>
              <a:tr h="617068">
                <a:tc>
                  <a:txBody>
                    <a:bodyPr/>
                    <a:lstStyle/>
                    <a:p>
                      <a:pPr marL="0" marR="0" algn="ctr">
                        <a:lnSpc>
                          <a:spcPct val="115000"/>
                        </a:lnSpc>
                        <a:spcBef>
                          <a:spcPts val="0"/>
                        </a:spcBef>
                        <a:spcAft>
                          <a:spcPts val="600"/>
                        </a:spcAft>
                      </a:pPr>
                      <a:r>
                        <a:rPr lang="en-US" sz="1100">
                          <a:effectLst/>
                          <a:latin typeface="+mn-lt"/>
                          <a:ea typeface="SimSun" panose="02010600030101010101" pitchFamily="2" charset="-122"/>
                          <a:cs typeface="Times New Roman" panose="02020603050405020304" pitchFamily="18" charset="0"/>
                        </a:rPr>
                        <a:t>Data Augmentation Combination</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0.967</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0.944</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0.957</a:t>
                      </a:r>
                    </a:p>
                  </a:txBody>
                  <a:tcPr marL="68580" marR="68580" marT="0" marB="0" anchor="ctr"/>
                </a:tc>
                <a:tc>
                  <a:txBody>
                    <a:bodyPr/>
                    <a:lstStyle/>
                    <a:p>
                      <a:pPr marL="0" marR="0" algn="ctr">
                        <a:lnSpc>
                          <a:spcPct val="115000"/>
                        </a:lnSpc>
                        <a:spcBef>
                          <a:spcPts val="0"/>
                        </a:spcBef>
                        <a:spcAft>
                          <a:spcPts val="600"/>
                        </a:spcAft>
                      </a:pPr>
                      <a:r>
                        <a:rPr lang="en-US" sz="1200">
                          <a:effectLst/>
                          <a:latin typeface="+mn-lt"/>
                          <a:ea typeface="SimSun" panose="02010600030101010101" pitchFamily="2" charset="-122"/>
                          <a:cs typeface="Times New Roman" panose="02020603050405020304" pitchFamily="18" charset="0"/>
                        </a:rPr>
                        <a:t>0.946</a:t>
                      </a:r>
                    </a:p>
                  </a:txBody>
                  <a:tcPr marL="68580" marR="68580" marT="0" marB="0" anchor="ctr"/>
                </a:tc>
                <a:extLst>
                  <a:ext uri="{0D108BD9-81ED-4DB2-BD59-A6C34878D82A}">
                    <a16:rowId xmlns:a16="http://schemas.microsoft.com/office/drawing/2014/main" val="2221114862"/>
                  </a:ext>
                </a:extLst>
              </a:tr>
            </a:tbl>
          </a:graphicData>
        </a:graphic>
      </p:graphicFrame>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7" name="图片 45" descr="Scatter chart&#10;&#10;Description automatically generated with medium confidence">
            <a:extLst>
              <a:ext uri="{FF2B5EF4-FFF2-40B4-BE49-F238E27FC236}">
                <a16:creationId xmlns:a16="http://schemas.microsoft.com/office/drawing/2014/main" id="{BF71F422-3391-4B11-A414-27BCAE4AA78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7007" y="1452245"/>
            <a:ext cx="3001683" cy="2160000"/>
          </a:xfrm>
          <a:prstGeom prst="rect">
            <a:avLst/>
          </a:prstGeom>
          <a:noFill/>
          <a:ln>
            <a:noFill/>
          </a:ln>
        </p:spPr>
      </p:pic>
      <p:pic>
        <p:nvPicPr>
          <p:cNvPr id="8" name="图片 50" descr="Scatter chart&#10;&#10;Description automatically generated">
            <a:extLst>
              <a:ext uri="{FF2B5EF4-FFF2-40B4-BE49-F238E27FC236}">
                <a16:creationId xmlns:a16="http://schemas.microsoft.com/office/drawing/2014/main" id="{C5B805BB-1768-414D-9670-59A5009A0C5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5072" y="3885333"/>
            <a:ext cx="3059999" cy="2160000"/>
          </a:xfrm>
          <a:prstGeom prst="rect">
            <a:avLst/>
          </a:prstGeom>
          <a:noFill/>
          <a:ln>
            <a:noFill/>
          </a:ln>
        </p:spPr>
      </p:pic>
      <p:sp>
        <p:nvSpPr>
          <p:cNvPr id="11" name="文本框 9">
            <a:extLst>
              <a:ext uri="{FF2B5EF4-FFF2-40B4-BE49-F238E27FC236}">
                <a16:creationId xmlns:a16="http://schemas.microsoft.com/office/drawing/2014/main" id="{14B8AAEF-EA7E-4716-A0FB-969CD5ACA59F}"/>
              </a:ext>
            </a:extLst>
          </p:cNvPr>
          <p:cNvSpPr txBox="1"/>
          <p:nvPr/>
        </p:nvSpPr>
        <p:spPr>
          <a:xfrm>
            <a:off x="3649657" y="3243038"/>
            <a:ext cx="1172180" cy="369332"/>
          </a:xfrm>
          <a:prstGeom prst="rect">
            <a:avLst/>
          </a:prstGeom>
          <a:noFill/>
        </p:spPr>
        <p:txBody>
          <a:bodyPr wrap="none" rtlCol="0">
            <a:spAutoFit/>
          </a:bodyPr>
          <a:lstStyle/>
          <a:p>
            <a:r>
              <a:rPr lang="en-US" altLang="zh-CN"/>
              <a:t>Test set 1</a:t>
            </a:r>
            <a:endParaRPr lang="zh-CN" altLang="en-US"/>
          </a:p>
        </p:txBody>
      </p:sp>
      <p:sp>
        <p:nvSpPr>
          <p:cNvPr id="12" name="文本框 10">
            <a:extLst>
              <a:ext uri="{FF2B5EF4-FFF2-40B4-BE49-F238E27FC236}">
                <a16:creationId xmlns:a16="http://schemas.microsoft.com/office/drawing/2014/main" id="{CC425C9A-5EB7-4F41-B708-CC7AAC3E3AF2}"/>
              </a:ext>
            </a:extLst>
          </p:cNvPr>
          <p:cNvSpPr txBox="1"/>
          <p:nvPr/>
        </p:nvSpPr>
        <p:spPr>
          <a:xfrm>
            <a:off x="3726234" y="5840668"/>
            <a:ext cx="1172180" cy="369332"/>
          </a:xfrm>
          <a:prstGeom prst="rect">
            <a:avLst/>
          </a:prstGeom>
          <a:noFill/>
        </p:spPr>
        <p:txBody>
          <a:bodyPr wrap="none" rtlCol="0">
            <a:spAutoFit/>
          </a:bodyPr>
          <a:lstStyle/>
          <a:p>
            <a:r>
              <a:rPr lang="en-US" altLang="zh-CN"/>
              <a:t>Test set 2</a:t>
            </a:r>
            <a:endParaRPr lang="zh-CN" altLang="en-US"/>
          </a:p>
        </p:txBody>
      </p:sp>
      <p:sp>
        <p:nvSpPr>
          <p:cNvPr id="14" name="Rectangle: Rounded Corners 13">
            <a:extLst>
              <a:ext uri="{FF2B5EF4-FFF2-40B4-BE49-F238E27FC236}">
                <a16:creationId xmlns:a16="http://schemas.microsoft.com/office/drawing/2014/main" id="{F89F1033-1E26-4B1B-9436-88AD3CDFE33B}"/>
              </a:ext>
            </a:extLst>
          </p:cNvPr>
          <p:cNvSpPr/>
          <p:nvPr/>
        </p:nvSpPr>
        <p:spPr>
          <a:xfrm>
            <a:off x="5131082" y="4495678"/>
            <a:ext cx="6042025" cy="629205"/>
          </a:xfrm>
          <a:prstGeom prst="roundRect">
            <a:avLst/>
          </a:prstGeom>
          <a:noFill/>
          <a:ln w="2857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7A93F250-4426-464F-B63C-28249B1C9D9C}"/>
              </a:ext>
            </a:extLst>
          </p:cNvPr>
          <p:cNvCxnSpPr>
            <a:cxnSpLocks/>
          </p:cNvCxnSpPr>
          <p:nvPr/>
        </p:nvCxnSpPr>
        <p:spPr>
          <a:xfrm>
            <a:off x="603317" y="1832125"/>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46EFB90-4F63-4368-98A7-3C7652F9AB20}"/>
              </a:ext>
            </a:extLst>
          </p:cNvPr>
          <p:cNvCxnSpPr>
            <a:cxnSpLocks/>
          </p:cNvCxnSpPr>
          <p:nvPr/>
        </p:nvCxnSpPr>
        <p:spPr>
          <a:xfrm>
            <a:off x="603317" y="4231081"/>
            <a:ext cx="2941754"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50815A4-836C-42AB-A84A-1633C2588E60}"/>
              </a:ext>
            </a:extLst>
          </p:cNvPr>
          <p:cNvSpPr>
            <a:spLocks noGrp="1"/>
          </p:cNvSpPr>
          <p:nvPr>
            <p:ph type="title"/>
          </p:nvPr>
        </p:nvSpPr>
        <p:spPr>
          <a:xfrm>
            <a:off x="575400" y="54080"/>
            <a:ext cx="11906160" cy="1398165"/>
          </a:xfrm>
        </p:spPr>
        <p:txBody>
          <a:bodyPr>
            <a:normAutofit fontScale="90000"/>
          </a:bodyPr>
          <a:lstStyle/>
          <a:p>
            <a:r>
              <a:rPr lang="en-US" sz="3200"/>
              <a:t>Experiment 4</a:t>
            </a:r>
            <a:br>
              <a:rPr lang="nl-BE" sz="3200"/>
            </a:br>
            <a:br>
              <a:rPr lang="nl-BE" sz="3200"/>
            </a:br>
            <a:r>
              <a:rPr lang="nl-BE" sz="3100"/>
              <a:t>Combination segmentation result on axial slices after </a:t>
            </a:r>
            <a:r>
              <a:rPr lang="en-US" sz="3100"/>
              <a:t>data augmentation </a:t>
            </a:r>
            <a:endParaRPr lang="nl-NL" sz="3200"/>
          </a:p>
        </p:txBody>
      </p:sp>
    </p:spTree>
    <p:extLst>
      <p:ext uri="{BB962C8B-B14F-4D97-AF65-F5344CB8AC3E}">
        <p14:creationId xmlns:p14="http://schemas.microsoft.com/office/powerpoint/2010/main" val="2670294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9" name="图片 8">
            <a:extLst>
              <a:ext uri="{FF2B5EF4-FFF2-40B4-BE49-F238E27FC236}">
                <a16:creationId xmlns:a16="http://schemas.microsoft.com/office/drawing/2014/main" id="{EE391DF1-0903-400A-81C7-D3A6873C62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667" y="1479936"/>
            <a:ext cx="4118168" cy="4114378"/>
          </a:xfrm>
          <a:prstGeom prst="rect">
            <a:avLst/>
          </a:prstGeom>
          <a:noFill/>
          <a:ln>
            <a:noFill/>
          </a:ln>
        </p:spPr>
      </p:pic>
      <p:pic>
        <p:nvPicPr>
          <p:cNvPr id="11" name="图片 44">
            <a:extLst>
              <a:ext uri="{FF2B5EF4-FFF2-40B4-BE49-F238E27FC236}">
                <a16:creationId xmlns:a16="http://schemas.microsoft.com/office/drawing/2014/main" id="{E1E552FA-F918-4D78-BE75-1D2480986FF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85" y="1483711"/>
            <a:ext cx="4118167" cy="4118167"/>
          </a:xfrm>
          <a:prstGeom prst="rect">
            <a:avLst/>
          </a:prstGeom>
          <a:noFill/>
          <a:ln>
            <a:noFill/>
          </a:ln>
        </p:spPr>
      </p:pic>
      <p:sp>
        <p:nvSpPr>
          <p:cNvPr id="13" name="Title 1">
            <a:extLst>
              <a:ext uri="{FF2B5EF4-FFF2-40B4-BE49-F238E27FC236}">
                <a16:creationId xmlns:a16="http://schemas.microsoft.com/office/drawing/2014/main" id="{B8270E18-84C5-4D5F-9980-A6286A54D2BF}"/>
              </a:ext>
            </a:extLst>
          </p:cNvPr>
          <p:cNvSpPr>
            <a:spLocks noGrp="1"/>
          </p:cNvSpPr>
          <p:nvPr>
            <p:ph type="title"/>
          </p:nvPr>
        </p:nvSpPr>
        <p:spPr>
          <a:xfrm>
            <a:off x="575400" y="0"/>
            <a:ext cx="11041200" cy="1398165"/>
          </a:xfrm>
        </p:spPr>
        <p:txBody>
          <a:bodyPr>
            <a:normAutofit/>
          </a:bodyPr>
          <a:lstStyle/>
          <a:p>
            <a:pPr>
              <a:lnSpc>
                <a:spcPct val="150000"/>
              </a:lnSpc>
            </a:pPr>
            <a:r>
              <a:rPr lang="nl-BE" sz="3200"/>
              <a:t>Discussion for Experiment 4:</a:t>
            </a:r>
            <a:br>
              <a:rPr lang="nl-BE" sz="3200"/>
            </a:br>
            <a:r>
              <a:rPr lang="en-US" sz="2400"/>
              <a:t>Multi-planar segmentation model with data augmentation </a:t>
            </a:r>
            <a:endParaRPr lang="nl-NL" sz="2400"/>
          </a:p>
        </p:txBody>
      </p:sp>
      <p:sp>
        <p:nvSpPr>
          <p:cNvPr id="15" name="文本框 12">
            <a:extLst>
              <a:ext uri="{FF2B5EF4-FFF2-40B4-BE49-F238E27FC236}">
                <a16:creationId xmlns:a16="http://schemas.microsoft.com/office/drawing/2014/main" id="{46706546-014B-44CC-BD31-A6C50DB82C55}"/>
              </a:ext>
            </a:extLst>
          </p:cNvPr>
          <p:cNvSpPr txBox="1"/>
          <p:nvPr/>
        </p:nvSpPr>
        <p:spPr>
          <a:xfrm>
            <a:off x="2758959" y="5677408"/>
            <a:ext cx="1320671" cy="369332"/>
          </a:xfrm>
          <a:prstGeom prst="rect">
            <a:avLst/>
          </a:prstGeom>
          <a:noFill/>
        </p:spPr>
        <p:txBody>
          <a:bodyPr wrap="square" rtlCol="0">
            <a:spAutoFit/>
          </a:bodyPr>
          <a:lstStyle/>
          <a:p>
            <a:r>
              <a:rPr lang="en-US" altLang="zh-CN"/>
              <a:t>Test set 1</a:t>
            </a:r>
            <a:endParaRPr lang="zh-CN" altLang="en-US"/>
          </a:p>
        </p:txBody>
      </p:sp>
      <p:sp>
        <p:nvSpPr>
          <p:cNvPr id="16" name="文本框 13">
            <a:extLst>
              <a:ext uri="{FF2B5EF4-FFF2-40B4-BE49-F238E27FC236}">
                <a16:creationId xmlns:a16="http://schemas.microsoft.com/office/drawing/2014/main" id="{20013AA1-8A23-43CA-A7FE-868583619B92}"/>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Tree>
    <p:extLst>
      <p:ext uri="{BB962C8B-B14F-4D97-AF65-F5344CB8AC3E}">
        <p14:creationId xmlns:p14="http://schemas.microsoft.com/office/powerpoint/2010/main" val="15836238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10" name="图片 9">
            <a:extLst>
              <a:ext uri="{FF2B5EF4-FFF2-40B4-BE49-F238E27FC236}">
                <a16:creationId xmlns:a16="http://schemas.microsoft.com/office/drawing/2014/main" id="{12B8A394-1243-4595-94E7-5CDE47AE0EA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6668" y="1479936"/>
            <a:ext cx="4121941" cy="4121941"/>
          </a:xfrm>
          <a:prstGeom prst="rect">
            <a:avLst/>
          </a:prstGeom>
          <a:noFill/>
          <a:ln>
            <a:noFill/>
          </a:ln>
        </p:spPr>
      </p:pic>
      <p:pic>
        <p:nvPicPr>
          <p:cNvPr id="12" name="图片 59">
            <a:extLst>
              <a:ext uri="{FF2B5EF4-FFF2-40B4-BE49-F238E27FC236}">
                <a16:creationId xmlns:a16="http://schemas.microsoft.com/office/drawing/2014/main" id="{5C314B7E-F1AA-4B02-8B21-2B15D06290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35085" y="1479935"/>
            <a:ext cx="4121941" cy="4121941"/>
          </a:xfrm>
          <a:prstGeom prst="rect">
            <a:avLst/>
          </a:prstGeom>
          <a:noFill/>
          <a:ln>
            <a:noFill/>
          </a:ln>
        </p:spPr>
      </p:pic>
      <p:sp>
        <p:nvSpPr>
          <p:cNvPr id="15" name="文本框 12">
            <a:extLst>
              <a:ext uri="{FF2B5EF4-FFF2-40B4-BE49-F238E27FC236}">
                <a16:creationId xmlns:a16="http://schemas.microsoft.com/office/drawing/2014/main" id="{AC58D915-F186-4E90-88A9-AB1F2CB46938}"/>
              </a:ext>
            </a:extLst>
          </p:cNvPr>
          <p:cNvSpPr txBox="1"/>
          <p:nvPr/>
        </p:nvSpPr>
        <p:spPr>
          <a:xfrm>
            <a:off x="2758959" y="5677408"/>
            <a:ext cx="1483809" cy="369332"/>
          </a:xfrm>
          <a:prstGeom prst="rect">
            <a:avLst/>
          </a:prstGeom>
          <a:noFill/>
        </p:spPr>
        <p:txBody>
          <a:bodyPr wrap="square" rtlCol="0">
            <a:spAutoFit/>
          </a:bodyPr>
          <a:lstStyle/>
          <a:p>
            <a:r>
              <a:rPr lang="en-US" altLang="zh-CN"/>
              <a:t>Test set 1</a:t>
            </a:r>
            <a:endParaRPr lang="zh-CN" altLang="en-US"/>
          </a:p>
        </p:txBody>
      </p:sp>
      <p:sp>
        <p:nvSpPr>
          <p:cNvPr id="16" name="文本框 13">
            <a:extLst>
              <a:ext uri="{FF2B5EF4-FFF2-40B4-BE49-F238E27FC236}">
                <a16:creationId xmlns:a16="http://schemas.microsoft.com/office/drawing/2014/main" id="{1FF92C3F-25F0-45AC-92E6-89905174E835}"/>
              </a:ext>
            </a:extLst>
          </p:cNvPr>
          <p:cNvSpPr txBox="1"/>
          <p:nvPr/>
        </p:nvSpPr>
        <p:spPr>
          <a:xfrm>
            <a:off x="8632758" y="5677408"/>
            <a:ext cx="1172180" cy="369332"/>
          </a:xfrm>
          <a:prstGeom prst="rect">
            <a:avLst/>
          </a:prstGeom>
          <a:noFill/>
        </p:spPr>
        <p:txBody>
          <a:bodyPr wrap="none" rtlCol="0">
            <a:spAutoFit/>
          </a:bodyPr>
          <a:lstStyle/>
          <a:p>
            <a:r>
              <a:rPr lang="en-US" altLang="zh-CN"/>
              <a:t>Test set 2</a:t>
            </a:r>
            <a:endParaRPr lang="zh-CN" altLang="en-US"/>
          </a:p>
        </p:txBody>
      </p:sp>
      <p:sp>
        <p:nvSpPr>
          <p:cNvPr id="8" name="文本框 7">
            <a:extLst>
              <a:ext uri="{FF2B5EF4-FFF2-40B4-BE49-F238E27FC236}">
                <a16:creationId xmlns:a16="http://schemas.microsoft.com/office/drawing/2014/main" id="{05C0D63F-F521-4D18-9FAE-C8CD1681563C}"/>
              </a:ext>
            </a:extLst>
          </p:cNvPr>
          <p:cNvSpPr txBox="1"/>
          <p:nvPr/>
        </p:nvSpPr>
        <p:spPr>
          <a:xfrm>
            <a:off x="4242769" y="1671017"/>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9" name="文本框 8">
            <a:extLst>
              <a:ext uri="{FF2B5EF4-FFF2-40B4-BE49-F238E27FC236}">
                <a16:creationId xmlns:a16="http://schemas.microsoft.com/office/drawing/2014/main" id="{483095A5-D7FF-47DE-842A-77DA6C7499E6}"/>
              </a:ext>
            </a:extLst>
          </p:cNvPr>
          <p:cNvSpPr txBox="1"/>
          <p:nvPr/>
        </p:nvSpPr>
        <p:spPr>
          <a:xfrm>
            <a:off x="4242769" y="2428983"/>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11" name="文本框 10">
            <a:extLst>
              <a:ext uri="{FF2B5EF4-FFF2-40B4-BE49-F238E27FC236}">
                <a16:creationId xmlns:a16="http://schemas.microsoft.com/office/drawing/2014/main" id="{CBBCFF9B-D065-4C1B-ADB2-99732F06D6E0}"/>
              </a:ext>
            </a:extLst>
          </p:cNvPr>
          <p:cNvSpPr txBox="1"/>
          <p:nvPr/>
        </p:nvSpPr>
        <p:spPr>
          <a:xfrm>
            <a:off x="4242769" y="3277550"/>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4" name="文本框 13">
            <a:extLst>
              <a:ext uri="{FF2B5EF4-FFF2-40B4-BE49-F238E27FC236}">
                <a16:creationId xmlns:a16="http://schemas.microsoft.com/office/drawing/2014/main" id="{2BB57CAB-7A8C-4959-ABF8-924F1169496B}"/>
              </a:ext>
            </a:extLst>
          </p:cNvPr>
          <p:cNvSpPr txBox="1"/>
          <p:nvPr/>
        </p:nvSpPr>
        <p:spPr>
          <a:xfrm>
            <a:off x="4242769" y="4151624"/>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17" name="文本框 16">
            <a:extLst>
              <a:ext uri="{FF2B5EF4-FFF2-40B4-BE49-F238E27FC236}">
                <a16:creationId xmlns:a16="http://schemas.microsoft.com/office/drawing/2014/main" id="{190A351C-9EF4-406C-BA62-D5CF49EEFE14}"/>
              </a:ext>
            </a:extLst>
          </p:cNvPr>
          <p:cNvSpPr txBox="1"/>
          <p:nvPr/>
        </p:nvSpPr>
        <p:spPr>
          <a:xfrm>
            <a:off x="4242769" y="4937725"/>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18" name="文本框 17">
            <a:extLst>
              <a:ext uri="{FF2B5EF4-FFF2-40B4-BE49-F238E27FC236}">
                <a16:creationId xmlns:a16="http://schemas.microsoft.com/office/drawing/2014/main" id="{054B0634-D80C-4330-816D-D7F9490F1710}"/>
              </a:ext>
            </a:extLst>
          </p:cNvPr>
          <p:cNvSpPr txBox="1"/>
          <p:nvPr/>
        </p:nvSpPr>
        <p:spPr>
          <a:xfrm>
            <a:off x="9938719" y="1671017"/>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19" name="文本框 18">
            <a:extLst>
              <a:ext uri="{FF2B5EF4-FFF2-40B4-BE49-F238E27FC236}">
                <a16:creationId xmlns:a16="http://schemas.microsoft.com/office/drawing/2014/main" id="{E5BD0BEB-598C-4291-9939-0C311F555091}"/>
              </a:ext>
            </a:extLst>
          </p:cNvPr>
          <p:cNvSpPr txBox="1"/>
          <p:nvPr/>
        </p:nvSpPr>
        <p:spPr>
          <a:xfrm>
            <a:off x="9938719" y="2428983"/>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20" name="文本框 19">
            <a:extLst>
              <a:ext uri="{FF2B5EF4-FFF2-40B4-BE49-F238E27FC236}">
                <a16:creationId xmlns:a16="http://schemas.microsoft.com/office/drawing/2014/main" id="{D8517D90-A3CA-4665-BACF-F17DCE98A210}"/>
              </a:ext>
            </a:extLst>
          </p:cNvPr>
          <p:cNvSpPr txBox="1"/>
          <p:nvPr/>
        </p:nvSpPr>
        <p:spPr>
          <a:xfrm>
            <a:off x="9938719" y="3277550"/>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1" name="文本框 20">
            <a:extLst>
              <a:ext uri="{FF2B5EF4-FFF2-40B4-BE49-F238E27FC236}">
                <a16:creationId xmlns:a16="http://schemas.microsoft.com/office/drawing/2014/main" id="{18B4DC97-F913-4093-AA9F-8D06556BC837}"/>
              </a:ext>
            </a:extLst>
          </p:cNvPr>
          <p:cNvSpPr txBox="1"/>
          <p:nvPr/>
        </p:nvSpPr>
        <p:spPr>
          <a:xfrm>
            <a:off x="9938719" y="4151624"/>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22" name="文本框 21">
            <a:extLst>
              <a:ext uri="{FF2B5EF4-FFF2-40B4-BE49-F238E27FC236}">
                <a16:creationId xmlns:a16="http://schemas.microsoft.com/office/drawing/2014/main" id="{E257C1D1-FD1D-4EE1-9977-BB72F00B23F3}"/>
              </a:ext>
            </a:extLst>
          </p:cNvPr>
          <p:cNvSpPr txBox="1"/>
          <p:nvPr/>
        </p:nvSpPr>
        <p:spPr>
          <a:xfrm>
            <a:off x="9938719" y="4937725"/>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23" name="Title 1">
            <a:extLst>
              <a:ext uri="{FF2B5EF4-FFF2-40B4-BE49-F238E27FC236}">
                <a16:creationId xmlns:a16="http://schemas.microsoft.com/office/drawing/2014/main" id="{A10F6CD8-C315-4E58-A676-37D98C272F21}"/>
              </a:ext>
            </a:extLst>
          </p:cNvPr>
          <p:cNvSpPr>
            <a:spLocks noGrp="1"/>
          </p:cNvSpPr>
          <p:nvPr>
            <p:ph type="title"/>
          </p:nvPr>
        </p:nvSpPr>
        <p:spPr>
          <a:xfrm>
            <a:off x="575400" y="0"/>
            <a:ext cx="11041200" cy="1398165"/>
          </a:xfrm>
        </p:spPr>
        <p:txBody>
          <a:bodyPr>
            <a:normAutofit/>
          </a:bodyPr>
          <a:lstStyle/>
          <a:p>
            <a:pPr>
              <a:lnSpc>
                <a:spcPct val="150000"/>
              </a:lnSpc>
            </a:pPr>
            <a:r>
              <a:rPr lang="nl-BE" sz="3200"/>
              <a:t>Discussion for Experiment 4:</a:t>
            </a:r>
            <a:br>
              <a:rPr lang="nl-BE" sz="3200"/>
            </a:br>
            <a:r>
              <a:rPr lang="en-US" sz="2400"/>
              <a:t>Multi-planar segmentation model with data augmentation </a:t>
            </a:r>
            <a:endParaRPr lang="nl-NL" sz="2400"/>
          </a:p>
        </p:txBody>
      </p:sp>
    </p:spTree>
    <p:extLst>
      <p:ext uri="{BB962C8B-B14F-4D97-AF65-F5344CB8AC3E}">
        <p14:creationId xmlns:p14="http://schemas.microsoft.com/office/powerpoint/2010/main" val="2215490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56</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t>Dataset &amp; Data preprocessing</a:t>
            </a:r>
          </a:p>
          <a:p>
            <a:pPr marL="457200" indent="-457200">
              <a:buAutoNum type="arabicPeriod"/>
            </a:pPr>
            <a:r>
              <a:rPr lang="en-US" altLang="zh-CN"/>
              <a:t>Methodology &amp; Experiments</a:t>
            </a:r>
          </a:p>
          <a:p>
            <a:pPr marL="457200" indent="-457200">
              <a:buAutoNum type="arabicPeriod"/>
            </a:pPr>
            <a:r>
              <a:rPr lang="en-US" altLang="zh-CN">
                <a:solidFill>
                  <a:srgbClr val="FF0000"/>
                </a:solidFill>
              </a:rPr>
              <a:t>Conclusion</a:t>
            </a:r>
          </a:p>
        </p:txBody>
      </p:sp>
    </p:spTree>
    <p:extLst>
      <p:ext uri="{BB962C8B-B14F-4D97-AF65-F5344CB8AC3E}">
        <p14:creationId xmlns:p14="http://schemas.microsoft.com/office/powerpoint/2010/main" val="10397643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5400" y="54080"/>
            <a:ext cx="11041200" cy="1398165"/>
          </a:xfrm>
        </p:spPr>
        <p:txBody>
          <a:bodyPr>
            <a:normAutofit/>
          </a:bodyPr>
          <a:lstStyle/>
          <a:p>
            <a:r>
              <a:rPr lang="en-US" sz="3200"/>
              <a:t>Conclusion</a:t>
            </a:r>
            <a:endParaRPr lang="nl-NL" sz="24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TextBox 1">
            <a:extLst>
              <a:ext uri="{FF2B5EF4-FFF2-40B4-BE49-F238E27FC236}">
                <a16:creationId xmlns:a16="http://schemas.microsoft.com/office/drawing/2014/main" id="{F7726FA8-9896-4F6D-9E86-BD79E92C5B92}"/>
              </a:ext>
            </a:extLst>
          </p:cNvPr>
          <p:cNvSpPr txBox="1"/>
          <p:nvPr/>
        </p:nvSpPr>
        <p:spPr>
          <a:xfrm>
            <a:off x="575400" y="1452245"/>
            <a:ext cx="10374923" cy="4093428"/>
          </a:xfrm>
          <a:prstGeom prst="rect">
            <a:avLst/>
          </a:prstGeom>
          <a:noFill/>
        </p:spPr>
        <p:txBody>
          <a:bodyPr wrap="square" rtlCol="0">
            <a:spAutoFit/>
          </a:bodyPr>
          <a:lstStyle/>
          <a:p>
            <a:pPr marL="285750" indent="-285750">
              <a:buFont typeface="Arial" panose="020B0604020202020204" pitchFamily="34" charset="0"/>
              <a:buChar char="•"/>
            </a:pPr>
            <a:r>
              <a:rPr lang="en-US" sz="2000"/>
              <a:t>An</a:t>
            </a:r>
            <a:r>
              <a:rPr lang="zh-CN" altLang="en-US" sz="2000"/>
              <a:t> </a:t>
            </a:r>
            <a:r>
              <a:rPr lang="en-US" sz="2000">
                <a:solidFill>
                  <a:srgbClr val="FF0000"/>
                </a:solidFill>
              </a:rPr>
              <a:t>automatic</a:t>
            </a:r>
            <a:r>
              <a:rPr lang="en-US" sz="2000"/>
              <a:t> fibula segmentation neural network</a:t>
            </a:r>
          </a:p>
          <a:p>
            <a:r>
              <a:rPr lang="zh-CN" altLang="en-US" sz="2000"/>
              <a:t>→ </a:t>
            </a:r>
            <a:r>
              <a:rPr lang="en-US" sz="2000"/>
              <a:t>proven to be </a:t>
            </a:r>
            <a:r>
              <a:rPr lang="en-US" sz="2000">
                <a:solidFill>
                  <a:srgbClr val="FF0000"/>
                </a:solidFill>
              </a:rPr>
              <a:t>accurate and efficient</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The </a:t>
            </a:r>
            <a:r>
              <a:rPr lang="en-US" sz="2000">
                <a:solidFill>
                  <a:srgbClr val="FF0000"/>
                </a:solidFill>
              </a:rPr>
              <a:t>multi-planar segmentation model</a:t>
            </a:r>
            <a:r>
              <a:rPr lang="en-US" sz="2000"/>
              <a:t> </a:t>
            </a:r>
          </a:p>
          <a:p>
            <a:r>
              <a:rPr lang="zh-CN" altLang="en-US" sz="2000"/>
              <a:t>→ </a:t>
            </a:r>
            <a:r>
              <a:rPr lang="en-US" sz="2000"/>
              <a:t>increased the segmentation accuracy of epiphysis </a:t>
            </a:r>
          </a:p>
          <a:p>
            <a:r>
              <a:rPr lang="zh-CN" altLang="en-US" sz="2000"/>
              <a:t>→ </a:t>
            </a:r>
            <a:r>
              <a:rPr lang="en-US" sz="2000"/>
              <a:t>decreased the segmentation accuracy of diaphysis</a:t>
            </a:r>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The </a:t>
            </a:r>
            <a:r>
              <a:rPr lang="en-US" altLang="zh-CN" sz="2000">
                <a:solidFill>
                  <a:srgbClr val="FF0000"/>
                </a:solidFill>
              </a:rPr>
              <a:t>data augmentation</a:t>
            </a:r>
          </a:p>
          <a:p>
            <a:r>
              <a:rPr lang="zh-CN" altLang="en-US" sz="2000"/>
              <a:t>→ </a:t>
            </a:r>
            <a:r>
              <a:rPr lang="en-US" altLang="zh-CN" sz="2000"/>
              <a:t>increased segmentation accuracy for single-planar segmentation and multi-planar segmentation</a:t>
            </a:r>
            <a:endParaRPr lang="en-US" sz="2000"/>
          </a:p>
          <a:p>
            <a:pPr marL="285750" indent="-285750">
              <a:buFont typeface="Arial" panose="020B0604020202020204" pitchFamily="34" charset="0"/>
              <a:buChar char="•"/>
            </a:pPr>
            <a:endParaRPr lang="en-US" sz="2000"/>
          </a:p>
          <a:p>
            <a:pPr marL="285750" indent="-285750">
              <a:buFont typeface="Arial" panose="020B0604020202020204" pitchFamily="34" charset="0"/>
              <a:buChar char="•"/>
            </a:pPr>
            <a:r>
              <a:rPr lang="en-US" sz="2000"/>
              <a:t>Applicable for clinical medical fibula segmentation</a:t>
            </a:r>
          </a:p>
          <a:p>
            <a:r>
              <a:rPr lang="zh-CN" altLang="en-US" sz="2000"/>
              <a:t>→</a:t>
            </a:r>
            <a:r>
              <a:rPr lang="en-US" altLang="zh-CN" sz="2000"/>
              <a:t> Dice score higher than </a:t>
            </a:r>
            <a:r>
              <a:rPr lang="en-US" altLang="zh-CN" sz="2000">
                <a:solidFill>
                  <a:srgbClr val="FF0000"/>
                </a:solidFill>
              </a:rPr>
              <a:t>0.95</a:t>
            </a:r>
            <a:endParaRPr lang="en-US" sz="2000">
              <a:solidFill>
                <a:srgbClr val="FF0000"/>
              </a:solidFill>
            </a:endParaRPr>
          </a:p>
        </p:txBody>
      </p:sp>
    </p:spTree>
    <p:extLst>
      <p:ext uri="{BB962C8B-B14F-4D97-AF65-F5344CB8AC3E}">
        <p14:creationId xmlns:p14="http://schemas.microsoft.com/office/powerpoint/2010/main" val="4185791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58</a:t>
            </a:fld>
            <a:endParaRPr lang="nl-NL"/>
          </a:p>
        </p:txBody>
      </p:sp>
      <p:sp>
        <p:nvSpPr>
          <p:cNvPr id="4" name="内容占位符 3">
            <a:extLst>
              <a:ext uri="{FF2B5EF4-FFF2-40B4-BE49-F238E27FC236}">
                <a16:creationId xmlns:a16="http://schemas.microsoft.com/office/drawing/2014/main" id="{6C571EE9-F039-4E77-B8D1-EB9B6176D66A}"/>
              </a:ext>
            </a:extLst>
          </p:cNvPr>
          <p:cNvSpPr>
            <a:spLocks noGrp="1"/>
          </p:cNvSpPr>
          <p:nvPr>
            <p:ph sz="quarter" idx="13"/>
          </p:nvPr>
        </p:nvSpPr>
        <p:spPr>
          <a:xfrm>
            <a:off x="4253793" y="2351324"/>
            <a:ext cx="6041674" cy="1791698"/>
          </a:xfrm>
        </p:spPr>
        <p:txBody>
          <a:bodyPr>
            <a:normAutofit/>
          </a:bodyPr>
          <a:lstStyle/>
          <a:p>
            <a:pPr marL="0" indent="0">
              <a:buNone/>
            </a:pPr>
            <a:r>
              <a:rPr lang="en-US" altLang="zh-CN" sz="4400">
                <a:solidFill>
                  <a:srgbClr val="1D8DB0"/>
                </a:solidFill>
              </a:rPr>
              <a:t>Thank You </a:t>
            </a:r>
          </a:p>
          <a:p>
            <a:pPr marL="0" indent="0">
              <a:buNone/>
            </a:pPr>
            <a:r>
              <a:rPr lang="en-US" altLang="zh-CN" sz="4400">
                <a:solidFill>
                  <a:srgbClr val="000000"/>
                </a:solidFill>
              </a:rPr>
              <a:t>For Your Attention</a:t>
            </a:r>
            <a:endParaRPr lang="zh-CN" altLang="en-US" sz="4400">
              <a:solidFill>
                <a:srgbClr val="000000"/>
              </a:solidFill>
            </a:endParaRPr>
          </a:p>
        </p:txBody>
      </p:sp>
      <p:sp>
        <p:nvSpPr>
          <p:cNvPr id="9" name="矩形 8">
            <a:extLst>
              <a:ext uri="{FF2B5EF4-FFF2-40B4-BE49-F238E27FC236}">
                <a16:creationId xmlns:a16="http://schemas.microsoft.com/office/drawing/2014/main" id="{E107309A-9CA4-46CC-A972-0D1F9601E3CD}"/>
              </a:ext>
            </a:extLst>
          </p:cNvPr>
          <p:cNvSpPr/>
          <p:nvPr/>
        </p:nvSpPr>
        <p:spPr>
          <a:xfrm>
            <a:off x="3734502" y="2505076"/>
            <a:ext cx="320675" cy="1257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093682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7"/>
          <p:cNvSpPr>
            <a:spLocks noGrp="1"/>
          </p:cNvSpPr>
          <p:nvPr>
            <p:ph type="ctrTitle"/>
          </p:nvPr>
        </p:nvSpPr>
        <p:spPr/>
        <p:txBody>
          <a:bodyPr/>
          <a:lstStyle/>
          <a:p>
            <a:endParaRPr lang="nl-NL"/>
          </a:p>
        </p:txBody>
      </p:sp>
      <p:sp>
        <p:nvSpPr>
          <p:cNvPr id="9" name="Ondertitel 8"/>
          <p:cNvSpPr>
            <a:spLocks noGrp="1"/>
          </p:cNvSpPr>
          <p:nvPr>
            <p:ph type="subTitle" idx="1"/>
          </p:nvPr>
        </p:nvSpPr>
        <p:spPr/>
        <p:txBody>
          <a:bodyPr/>
          <a:lstStyle/>
          <a:p>
            <a:endParaRPr lang="nl-NL"/>
          </a:p>
        </p:txBody>
      </p:sp>
      <p:sp>
        <p:nvSpPr>
          <p:cNvPr id="10" name="Tijdelijke aanduiding voor afbeelding 9"/>
          <p:cNvSpPr>
            <a:spLocks noGrp="1"/>
          </p:cNvSpPr>
          <p:nvPr>
            <p:ph type="pic" sz="quarter" idx="10"/>
          </p:nvPr>
        </p:nvSpPr>
        <p:spPr/>
      </p:sp>
    </p:spTree>
    <p:extLst>
      <p:ext uri="{BB962C8B-B14F-4D97-AF65-F5344CB8AC3E}">
        <p14:creationId xmlns:p14="http://schemas.microsoft.com/office/powerpoint/2010/main" val="362829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vegetable&#10;&#10;Description automatically generated">
            <a:extLst>
              <a:ext uri="{FF2B5EF4-FFF2-40B4-BE49-F238E27FC236}">
                <a16:creationId xmlns:a16="http://schemas.microsoft.com/office/drawing/2014/main" id="{0861B37D-5091-4F81-8454-5BE1FAF1EE04}"/>
              </a:ext>
            </a:extLst>
          </p:cNvPr>
          <p:cNvPicPr>
            <a:picLocks noChangeAspect="1"/>
          </p:cNvPicPr>
          <p:nvPr/>
        </p:nvPicPr>
        <p:blipFill rotWithShape="1">
          <a:blip r:embed="rId3">
            <a:extLst>
              <a:ext uri="{28A0092B-C50C-407E-A947-70E740481C1C}">
                <a14:useLocalDpi xmlns:a14="http://schemas.microsoft.com/office/drawing/2010/main" val="0"/>
              </a:ext>
            </a:extLst>
          </a:blip>
          <a:srcRect l="13823" t="1353"/>
          <a:stretch/>
        </p:blipFill>
        <p:spPr>
          <a:xfrm>
            <a:off x="9123680" y="934719"/>
            <a:ext cx="2976880" cy="4769517"/>
          </a:xfrm>
          <a:prstGeom prst="rect">
            <a:avLst/>
          </a:prstGeom>
        </p:spPr>
      </p:pic>
      <p:sp>
        <p:nvSpPr>
          <p:cNvPr id="13" name="Tijdelijke aanduiding voor inhoud 12"/>
          <p:cNvSpPr>
            <a:spLocks noGrp="1"/>
          </p:cNvSpPr>
          <p:nvPr>
            <p:ph idx="1"/>
          </p:nvPr>
        </p:nvSpPr>
        <p:spPr>
          <a:xfrm>
            <a:off x="575999" y="1277423"/>
            <a:ext cx="8994721" cy="5064762"/>
          </a:xfrm>
        </p:spPr>
        <p:txBody>
          <a:bodyPr>
            <a:normAutofit/>
          </a:bodyPr>
          <a:lstStyle/>
          <a:p>
            <a:r>
              <a:rPr lang="en-US" sz="2800"/>
              <a:t>Traditional medical segmentation adopts </a:t>
            </a:r>
            <a:r>
              <a:rPr lang="en-US" sz="2800">
                <a:solidFill>
                  <a:srgbClr val="FF0000"/>
                </a:solidFill>
              </a:rPr>
              <a:t>thresholding algorithm</a:t>
            </a:r>
            <a:r>
              <a:rPr lang="en-US" sz="2800"/>
              <a:t> method with the assistant of manual annotations.</a:t>
            </a:r>
          </a:p>
          <a:p>
            <a:pPr marL="0" indent="0">
              <a:buNone/>
            </a:pPr>
            <a:endParaRPr lang="en-US" sz="2800"/>
          </a:p>
          <a:p>
            <a:r>
              <a:rPr lang="en-US" sz="2800"/>
              <a:t>The segmentation results of thresholding algorithm </a:t>
            </a:r>
            <a:r>
              <a:rPr lang="en-US" sz="2800">
                <a:solidFill>
                  <a:srgbClr val="FF0000"/>
                </a:solidFill>
              </a:rPr>
              <a:t>cannot be directly</a:t>
            </a:r>
            <a:r>
              <a:rPr lang="en-US" sz="2800"/>
              <a:t> </a:t>
            </a:r>
            <a:r>
              <a:rPr lang="en-US" sz="2800">
                <a:solidFill>
                  <a:srgbClr val="FF0000"/>
                </a:solidFill>
              </a:rPr>
              <a:t>adopted</a:t>
            </a:r>
            <a:r>
              <a:rPr lang="en-US" sz="2800"/>
              <a:t> in clinical applications, experts are still required to spend lots of time to </a:t>
            </a:r>
            <a:r>
              <a:rPr lang="en-US" sz="2800">
                <a:solidFill>
                  <a:srgbClr val="FF0000"/>
                </a:solidFill>
              </a:rPr>
              <a:t>further manually improve</a:t>
            </a:r>
            <a:r>
              <a:rPr lang="en-US" sz="2800"/>
              <a:t> on the results’ quality.</a:t>
            </a:r>
            <a:r>
              <a:rPr lang="da-DK" sz="2800"/>
              <a:t> Zhou et al. (2019)</a:t>
            </a:r>
            <a:endParaRPr lang="en-US" sz="2800"/>
          </a:p>
          <a:p>
            <a:pPr marL="0" indent="0">
              <a:buNone/>
            </a:pPr>
            <a:endParaRPr lang="en-US" sz="2800"/>
          </a:p>
        </p:txBody>
      </p:sp>
      <p:sp>
        <p:nvSpPr>
          <p:cNvPr id="19" name="Title 1"/>
          <p:cNvSpPr>
            <a:spLocks noGrp="1"/>
          </p:cNvSpPr>
          <p:nvPr>
            <p:ph type="title"/>
          </p:nvPr>
        </p:nvSpPr>
        <p:spPr>
          <a:xfrm>
            <a:off x="576000" y="301681"/>
            <a:ext cx="11041200" cy="850464"/>
          </a:xfrm>
        </p:spPr>
        <p:txBody>
          <a:bodyPr>
            <a:normAutofit/>
          </a:bodyPr>
          <a:lstStyle/>
          <a:p>
            <a:r>
              <a:rPr lang="nl-BE" sz="3200"/>
              <a:t>The traditiontal fibula segmentation method </a:t>
            </a:r>
            <a:endParaRPr lang="nl-NL" sz="32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TextBox 1">
            <a:extLst>
              <a:ext uri="{FF2B5EF4-FFF2-40B4-BE49-F238E27FC236}">
                <a16:creationId xmlns:a16="http://schemas.microsoft.com/office/drawing/2014/main" id="{FC5EB309-5A90-4D27-8427-3566C09E333B}"/>
              </a:ext>
            </a:extLst>
          </p:cNvPr>
          <p:cNvSpPr txBox="1"/>
          <p:nvPr/>
        </p:nvSpPr>
        <p:spPr>
          <a:xfrm>
            <a:off x="1224000" y="6245459"/>
            <a:ext cx="6679029" cy="577081"/>
          </a:xfrm>
          <a:prstGeom prst="rect">
            <a:avLst/>
          </a:prstGeom>
          <a:noFill/>
        </p:spPr>
        <p:txBody>
          <a:bodyPr wrap="square" rtlCol="0">
            <a:spAutoFit/>
          </a:bodyPr>
          <a:lstStyle/>
          <a:p>
            <a:r>
              <a:rPr lang="en-US" sz="1050" b="0" i="0">
                <a:solidFill>
                  <a:schemeClr val="bg1"/>
                </a:solidFill>
                <a:effectLst/>
                <a:latin typeface="Source Sans Pro" panose="020B0503030403020204" pitchFamily="34" charset="0"/>
              </a:rPr>
              <a:t>Zhou, Chen, L., &amp; Wang, Z. (2019). Interactive Deep Editing Framework for Medical Image Segmentation. In </a:t>
            </a:r>
            <a:r>
              <a:rPr lang="en-US" sz="1050" b="0" i="1">
                <a:solidFill>
                  <a:schemeClr val="bg1"/>
                </a:solidFill>
                <a:effectLst/>
                <a:latin typeface="Source Sans Pro" panose="020B0503030403020204" pitchFamily="34" charset="0"/>
              </a:rPr>
              <a:t>Medical                      Image Computing and Computer Assisted Intervention – MICCAI 2019</a:t>
            </a:r>
            <a:r>
              <a:rPr lang="en-US" sz="1050" b="0" i="0">
                <a:solidFill>
                  <a:schemeClr val="bg1"/>
                </a:solidFill>
                <a:effectLst/>
                <a:latin typeface="Source Sans Pro" panose="020B0503030403020204" pitchFamily="34" charset="0"/>
              </a:rPr>
              <a:t> (Vol. 11766, pp. 329–337). Springer International Publishing. https://doi.org/10.1007/978-3-030-32248-9_37</a:t>
            </a:r>
            <a:endParaRPr lang="en-US" sz="1050">
              <a:solidFill>
                <a:schemeClr val="bg1"/>
              </a:solidFill>
            </a:endParaRPr>
          </a:p>
        </p:txBody>
      </p:sp>
    </p:spTree>
    <p:extLst>
      <p:ext uri="{BB962C8B-B14F-4D97-AF65-F5344CB8AC3E}">
        <p14:creationId xmlns:p14="http://schemas.microsoft.com/office/powerpoint/2010/main" val="3593700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60</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矩形 1">
            <a:extLst>
              <a:ext uri="{FF2B5EF4-FFF2-40B4-BE49-F238E27FC236}">
                <a16:creationId xmlns:a16="http://schemas.microsoft.com/office/drawing/2014/main" id="{FC519A6C-9F60-4238-8C5E-2DBE0BC9E5B9}"/>
              </a:ext>
            </a:extLst>
          </p:cNvPr>
          <p:cNvSpPr/>
          <p:nvPr/>
        </p:nvSpPr>
        <p:spPr>
          <a:xfrm>
            <a:off x="219075" y="3201617"/>
            <a:ext cx="1171575"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Resnet50</a:t>
            </a:r>
            <a:endParaRPr lang="zh-CN" altLang="en-US"/>
          </a:p>
        </p:txBody>
      </p:sp>
      <p:sp>
        <p:nvSpPr>
          <p:cNvPr id="4" name="左大括号 3">
            <a:extLst>
              <a:ext uri="{FF2B5EF4-FFF2-40B4-BE49-F238E27FC236}">
                <a16:creationId xmlns:a16="http://schemas.microsoft.com/office/drawing/2014/main" id="{3771FE29-5F25-4A72-BDE8-EA01AA757D77}"/>
              </a:ext>
            </a:extLst>
          </p:cNvPr>
          <p:cNvSpPr/>
          <p:nvPr/>
        </p:nvSpPr>
        <p:spPr>
          <a:xfrm>
            <a:off x="1571625" y="1609725"/>
            <a:ext cx="266700" cy="37222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0571993-4651-45A5-941E-7E5B97FCF839}"/>
              </a:ext>
            </a:extLst>
          </p:cNvPr>
          <p:cNvSpPr/>
          <p:nvPr/>
        </p:nvSpPr>
        <p:spPr>
          <a:xfrm>
            <a:off x="2168307" y="1204595"/>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7E0A868-D546-4068-BF54-786BE3303849}"/>
              </a:ext>
            </a:extLst>
          </p:cNvPr>
          <p:cNvSpPr/>
          <p:nvPr/>
        </p:nvSpPr>
        <p:spPr>
          <a:xfrm>
            <a:off x="2162174" y="2066925"/>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1</a:t>
            </a:r>
            <a:endParaRPr lang="zh-CN" altLang="en-US"/>
          </a:p>
        </p:txBody>
      </p:sp>
      <p:sp>
        <p:nvSpPr>
          <p:cNvPr id="14" name="矩形 13">
            <a:extLst>
              <a:ext uri="{FF2B5EF4-FFF2-40B4-BE49-F238E27FC236}">
                <a16:creationId xmlns:a16="http://schemas.microsoft.com/office/drawing/2014/main" id="{1242DCF2-9E50-4389-BBD6-963A5B584C51}"/>
              </a:ext>
            </a:extLst>
          </p:cNvPr>
          <p:cNvSpPr/>
          <p:nvPr/>
        </p:nvSpPr>
        <p:spPr>
          <a:xfrm>
            <a:off x="2165876" y="2944812"/>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2</a:t>
            </a:r>
            <a:endParaRPr lang="zh-CN" altLang="en-US"/>
          </a:p>
        </p:txBody>
      </p:sp>
      <p:sp>
        <p:nvSpPr>
          <p:cNvPr id="15" name="矩形 14">
            <a:extLst>
              <a:ext uri="{FF2B5EF4-FFF2-40B4-BE49-F238E27FC236}">
                <a16:creationId xmlns:a16="http://schemas.microsoft.com/office/drawing/2014/main" id="{A2DFFF8D-8D79-490E-AE31-D027B4CAEDF6}"/>
              </a:ext>
            </a:extLst>
          </p:cNvPr>
          <p:cNvSpPr/>
          <p:nvPr/>
        </p:nvSpPr>
        <p:spPr>
          <a:xfrm>
            <a:off x="2165334" y="4018087"/>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3</a:t>
            </a:r>
            <a:endParaRPr lang="zh-CN" altLang="en-US"/>
          </a:p>
        </p:txBody>
      </p:sp>
      <p:sp>
        <p:nvSpPr>
          <p:cNvPr id="16" name="矩形 15">
            <a:extLst>
              <a:ext uri="{FF2B5EF4-FFF2-40B4-BE49-F238E27FC236}">
                <a16:creationId xmlns:a16="http://schemas.microsoft.com/office/drawing/2014/main" id="{8561BD6D-EBB6-4076-BEF1-949803ECC0CB}"/>
              </a:ext>
            </a:extLst>
          </p:cNvPr>
          <p:cNvSpPr/>
          <p:nvPr/>
        </p:nvSpPr>
        <p:spPr>
          <a:xfrm>
            <a:off x="2166921" y="5136673"/>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4</a:t>
            </a:r>
            <a:endParaRPr lang="zh-CN" altLang="en-US"/>
          </a:p>
        </p:txBody>
      </p:sp>
      <p:sp>
        <p:nvSpPr>
          <p:cNvPr id="17" name="矩形 16">
            <a:extLst>
              <a:ext uri="{FF2B5EF4-FFF2-40B4-BE49-F238E27FC236}">
                <a16:creationId xmlns:a16="http://schemas.microsoft.com/office/drawing/2014/main" id="{CA18404E-D420-4E67-B010-0B5648F8691C}"/>
              </a:ext>
            </a:extLst>
          </p:cNvPr>
          <p:cNvSpPr/>
          <p:nvPr/>
        </p:nvSpPr>
        <p:spPr>
          <a:xfrm>
            <a:off x="3838575" y="1269047"/>
            <a:ext cx="1038225" cy="1831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a:t>conv</a:t>
            </a:r>
            <a:endParaRPr lang="zh-CN" altLang="en-US" sz="1000"/>
          </a:p>
        </p:txBody>
      </p:sp>
      <p:sp>
        <p:nvSpPr>
          <p:cNvPr id="18" name="矩形 17">
            <a:extLst>
              <a:ext uri="{FF2B5EF4-FFF2-40B4-BE49-F238E27FC236}">
                <a16:creationId xmlns:a16="http://schemas.microsoft.com/office/drawing/2014/main" id="{64049AE7-72CF-4914-9795-2BE66227702A}"/>
              </a:ext>
            </a:extLst>
          </p:cNvPr>
          <p:cNvSpPr/>
          <p:nvPr/>
        </p:nvSpPr>
        <p:spPr>
          <a:xfrm>
            <a:off x="3844925" y="1452245"/>
            <a:ext cx="1031846"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Norm_layer</a:t>
            </a:r>
            <a:endParaRPr lang="zh-CN" altLang="en-US" sz="1000"/>
          </a:p>
        </p:txBody>
      </p:sp>
      <p:sp>
        <p:nvSpPr>
          <p:cNvPr id="24" name="矩形 23">
            <a:extLst>
              <a:ext uri="{FF2B5EF4-FFF2-40B4-BE49-F238E27FC236}">
                <a16:creationId xmlns:a16="http://schemas.microsoft.com/office/drawing/2014/main" id="{4E05F5D2-1041-43AE-8DF2-C3ECC604473E}"/>
              </a:ext>
            </a:extLst>
          </p:cNvPr>
          <p:cNvSpPr/>
          <p:nvPr/>
        </p:nvSpPr>
        <p:spPr>
          <a:xfrm>
            <a:off x="3838574" y="1952625"/>
            <a:ext cx="1038225" cy="1831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err="1">
                <a:latin typeface="+mj-lt"/>
              </a:rPr>
              <a:t>Maxpool</a:t>
            </a:r>
            <a:endParaRPr lang="zh-CN" altLang="en-US" sz="1000">
              <a:latin typeface="+mj-lt"/>
            </a:endParaRPr>
          </a:p>
        </p:txBody>
      </p:sp>
      <p:sp>
        <p:nvSpPr>
          <p:cNvPr id="25" name="矩形 24">
            <a:extLst>
              <a:ext uri="{FF2B5EF4-FFF2-40B4-BE49-F238E27FC236}">
                <a16:creationId xmlns:a16="http://schemas.microsoft.com/office/drawing/2014/main" id="{FCD97892-25ED-4B79-8BE7-B22F1D298449}"/>
              </a:ext>
            </a:extLst>
          </p:cNvPr>
          <p:cNvSpPr/>
          <p:nvPr/>
        </p:nvSpPr>
        <p:spPr>
          <a:xfrm>
            <a:off x="3838573" y="2135823"/>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26" name="矩形 25">
            <a:extLst>
              <a:ext uri="{FF2B5EF4-FFF2-40B4-BE49-F238E27FC236}">
                <a16:creationId xmlns:a16="http://schemas.microsoft.com/office/drawing/2014/main" id="{2C8EFEBC-9618-40B9-B6FD-35CB97CFC793}"/>
              </a:ext>
            </a:extLst>
          </p:cNvPr>
          <p:cNvSpPr/>
          <p:nvPr/>
        </p:nvSpPr>
        <p:spPr>
          <a:xfrm>
            <a:off x="3838573" y="2313147"/>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grpSp>
        <p:nvGrpSpPr>
          <p:cNvPr id="85" name="组合 84">
            <a:extLst>
              <a:ext uri="{FF2B5EF4-FFF2-40B4-BE49-F238E27FC236}">
                <a16:creationId xmlns:a16="http://schemas.microsoft.com/office/drawing/2014/main" id="{588B8380-6033-4E37-9E4B-A1B6CA85508E}"/>
              </a:ext>
            </a:extLst>
          </p:cNvPr>
          <p:cNvGrpSpPr/>
          <p:nvPr/>
        </p:nvGrpSpPr>
        <p:grpSpPr>
          <a:xfrm>
            <a:off x="6012632" y="-57121"/>
            <a:ext cx="3921943" cy="3087288"/>
            <a:chOff x="6012632" y="-57121"/>
            <a:chExt cx="3921943" cy="3380022"/>
          </a:xfrm>
        </p:grpSpPr>
        <p:sp>
          <p:nvSpPr>
            <p:cNvPr id="41" name="左大括号 40">
              <a:extLst>
                <a:ext uri="{FF2B5EF4-FFF2-40B4-BE49-F238E27FC236}">
                  <a16:creationId xmlns:a16="http://schemas.microsoft.com/office/drawing/2014/main" id="{7207D009-CB18-4367-9089-D50EA5CD937F}"/>
                </a:ext>
              </a:extLst>
            </p:cNvPr>
            <p:cNvSpPr/>
            <p:nvPr/>
          </p:nvSpPr>
          <p:spPr>
            <a:xfrm>
              <a:off x="6012632" y="121774"/>
              <a:ext cx="266700" cy="3201127"/>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 name="矩形 6">
              <a:extLst>
                <a:ext uri="{FF2B5EF4-FFF2-40B4-BE49-F238E27FC236}">
                  <a16:creationId xmlns:a16="http://schemas.microsoft.com/office/drawing/2014/main" id="{595C8688-107C-478E-9940-F06AB0C0B920}"/>
                </a:ext>
              </a:extLst>
            </p:cNvPr>
            <p:cNvSpPr/>
            <p:nvPr/>
          </p:nvSpPr>
          <p:spPr>
            <a:xfrm>
              <a:off x="6753225" y="381001"/>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64, out = 256)</a:t>
              </a:r>
              <a:endParaRPr lang="zh-CN" altLang="en-US" sz="1000"/>
            </a:p>
          </p:txBody>
        </p:sp>
        <p:sp>
          <p:nvSpPr>
            <p:cNvPr id="42" name="矩形 41">
              <a:extLst>
                <a:ext uri="{FF2B5EF4-FFF2-40B4-BE49-F238E27FC236}">
                  <a16:creationId xmlns:a16="http://schemas.microsoft.com/office/drawing/2014/main" id="{6527D620-02DC-441A-9EEF-3659BB21CB94}"/>
                </a:ext>
              </a:extLst>
            </p:cNvPr>
            <p:cNvSpPr/>
            <p:nvPr/>
          </p:nvSpPr>
          <p:spPr>
            <a:xfrm>
              <a:off x="6753225" y="68813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3" name="矩形 42">
              <a:extLst>
                <a:ext uri="{FF2B5EF4-FFF2-40B4-BE49-F238E27FC236}">
                  <a16:creationId xmlns:a16="http://schemas.microsoft.com/office/drawing/2014/main" id="{86992B18-68ED-4A59-89EF-D068E785954A}"/>
                </a:ext>
              </a:extLst>
            </p:cNvPr>
            <p:cNvSpPr/>
            <p:nvPr/>
          </p:nvSpPr>
          <p:spPr>
            <a:xfrm>
              <a:off x="6753225" y="995259"/>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44" name="矩形 43">
              <a:extLst>
                <a:ext uri="{FF2B5EF4-FFF2-40B4-BE49-F238E27FC236}">
                  <a16:creationId xmlns:a16="http://schemas.microsoft.com/office/drawing/2014/main" id="{9C4EFDC8-3581-4D00-83BB-880ACEBEC1CB}"/>
                </a:ext>
              </a:extLst>
            </p:cNvPr>
            <p:cNvSpPr/>
            <p:nvPr/>
          </p:nvSpPr>
          <p:spPr>
            <a:xfrm>
              <a:off x="6753225" y="1337048"/>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Conv3x3(stride = 1, in = 64, out = 64)</a:t>
              </a:r>
              <a:endParaRPr lang="zh-CN" altLang="en-US" sz="1000"/>
            </a:p>
          </p:txBody>
        </p:sp>
        <p:sp>
          <p:nvSpPr>
            <p:cNvPr id="45" name="矩形 44">
              <a:extLst>
                <a:ext uri="{FF2B5EF4-FFF2-40B4-BE49-F238E27FC236}">
                  <a16:creationId xmlns:a16="http://schemas.microsoft.com/office/drawing/2014/main" id="{2F4DF814-DCCB-455F-AB64-9F557DC0B18C}"/>
                </a:ext>
              </a:extLst>
            </p:cNvPr>
            <p:cNvSpPr/>
            <p:nvPr/>
          </p:nvSpPr>
          <p:spPr>
            <a:xfrm>
              <a:off x="6753225" y="16670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6" name="矩形 45">
              <a:extLst>
                <a:ext uri="{FF2B5EF4-FFF2-40B4-BE49-F238E27FC236}">
                  <a16:creationId xmlns:a16="http://schemas.microsoft.com/office/drawing/2014/main" id="{2C670B73-0EB0-484A-BF91-FF1FEAD6902D}"/>
                </a:ext>
              </a:extLst>
            </p:cNvPr>
            <p:cNvSpPr/>
            <p:nvPr/>
          </p:nvSpPr>
          <p:spPr>
            <a:xfrm>
              <a:off x="6753225" y="2010172"/>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64, out = 256)</a:t>
              </a:r>
              <a:endParaRPr lang="zh-CN" altLang="en-US" sz="1000"/>
            </a:p>
          </p:txBody>
        </p:sp>
        <p:sp>
          <p:nvSpPr>
            <p:cNvPr id="47" name="矩形 46">
              <a:extLst>
                <a:ext uri="{FF2B5EF4-FFF2-40B4-BE49-F238E27FC236}">
                  <a16:creationId xmlns:a16="http://schemas.microsoft.com/office/drawing/2014/main" id="{DF029825-879C-429C-A573-97F1498737AC}"/>
                </a:ext>
              </a:extLst>
            </p:cNvPr>
            <p:cNvSpPr/>
            <p:nvPr/>
          </p:nvSpPr>
          <p:spPr>
            <a:xfrm>
              <a:off x="6753225" y="233500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8" name="矩形 47">
              <a:extLst>
                <a:ext uri="{FF2B5EF4-FFF2-40B4-BE49-F238E27FC236}">
                  <a16:creationId xmlns:a16="http://schemas.microsoft.com/office/drawing/2014/main" id="{7A479641-4E97-4700-A8D3-1DDD9C2BD0D3}"/>
                </a:ext>
              </a:extLst>
            </p:cNvPr>
            <p:cNvSpPr/>
            <p:nvPr/>
          </p:nvSpPr>
          <p:spPr>
            <a:xfrm>
              <a:off x="6753225" y="30699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8" name="椭圆 7">
              <a:extLst>
                <a:ext uri="{FF2B5EF4-FFF2-40B4-BE49-F238E27FC236}">
                  <a16:creationId xmlns:a16="http://schemas.microsoft.com/office/drawing/2014/main" id="{369ED3C4-F27D-4574-9CE0-8FFC90E1A733}"/>
                </a:ext>
              </a:extLst>
            </p:cNvPr>
            <p:cNvSpPr/>
            <p:nvPr/>
          </p:nvSpPr>
          <p:spPr>
            <a:xfrm>
              <a:off x="8244748" y="2663983"/>
              <a:ext cx="252000" cy="252000"/>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a:t>
              </a:r>
              <a:endParaRPr lang="zh-CN" altLang="en-US" sz="1000"/>
            </a:p>
          </p:txBody>
        </p:sp>
        <p:sp>
          <p:nvSpPr>
            <p:cNvPr id="49" name="文本框 48">
              <a:extLst>
                <a:ext uri="{FF2B5EF4-FFF2-40B4-BE49-F238E27FC236}">
                  <a16:creationId xmlns:a16="http://schemas.microsoft.com/office/drawing/2014/main" id="{A1E31CDF-F728-4856-B7CB-EB71E5E1ACB6}"/>
                </a:ext>
              </a:extLst>
            </p:cNvPr>
            <p:cNvSpPr txBox="1"/>
            <p:nvPr/>
          </p:nvSpPr>
          <p:spPr>
            <a:xfrm>
              <a:off x="8244748" y="-57121"/>
              <a:ext cx="248786" cy="269567"/>
            </a:xfrm>
            <a:prstGeom prst="rect">
              <a:avLst/>
            </a:prstGeom>
            <a:noFill/>
          </p:spPr>
          <p:txBody>
            <a:bodyPr wrap="none" rtlCol="0">
              <a:spAutoFit/>
            </a:bodyPr>
            <a:lstStyle/>
            <a:p>
              <a:r>
                <a:rPr lang="en-US" altLang="zh-CN" sz="1000"/>
                <a:t>x</a:t>
              </a:r>
              <a:endParaRPr lang="zh-CN" altLang="en-US" sz="1000"/>
            </a:p>
          </p:txBody>
        </p:sp>
        <p:sp>
          <p:nvSpPr>
            <p:cNvPr id="50" name="箭头: 下 49">
              <a:extLst>
                <a:ext uri="{FF2B5EF4-FFF2-40B4-BE49-F238E27FC236}">
                  <a16:creationId xmlns:a16="http://schemas.microsoft.com/office/drawing/2014/main" id="{30AC80F3-F25F-4402-A1BD-5E4E3C31384A}"/>
                </a:ext>
              </a:extLst>
            </p:cNvPr>
            <p:cNvSpPr/>
            <p:nvPr/>
          </p:nvSpPr>
          <p:spPr>
            <a:xfrm>
              <a:off x="8343900" y="5881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1" name="箭头: 下 50">
              <a:extLst>
                <a:ext uri="{FF2B5EF4-FFF2-40B4-BE49-F238E27FC236}">
                  <a16:creationId xmlns:a16="http://schemas.microsoft.com/office/drawing/2014/main" id="{AFC5AB99-791F-4738-911C-A35BEF3D1EC9}"/>
                </a:ext>
              </a:extLst>
            </p:cNvPr>
            <p:cNvSpPr/>
            <p:nvPr/>
          </p:nvSpPr>
          <p:spPr>
            <a:xfrm>
              <a:off x="8343900" y="8929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2" name="箭头: 下 51">
              <a:extLst>
                <a:ext uri="{FF2B5EF4-FFF2-40B4-BE49-F238E27FC236}">
                  <a16:creationId xmlns:a16="http://schemas.microsoft.com/office/drawing/2014/main" id="{D6509B45-A50B-4FA4-8A9E-45B79A11D962}"/>
                </a:ext>
              </a:extLst>
            </p:cNvPr>
            <p:cNvSpPr/>
            <p:nvPr/>
          </p:nvSpPr>
          <p:spPr>
            <a:xfrm>
              <a:off x="8343900" y="12167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3" name="箭头: 下 52">
              <a:extLst>
                <a:ext uri="{FF2B5EF4-FFF2-40B4-BE49-F238E27FC236}">
                  <a16:creationId xmlns:a16="http://schemas.microsoft.com/office/drawing/2014/main" id="{A5FEE115-3661-4BB0-9E1A-2B0A583222D8}"/>
                </a:ext>
              </a:extLst>
            </p:cNvPr>
            <p:cNvSpPr/>
            <p:nvPr/>
          </p:nvSpPr>
          <p:spPr>
            <a:xfrm>
              <a:off x="8343900" y="15533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4" name="箭头: 下 53">
              <a:extLst>
                <a:ext uri="{FF2B5EF4-FFF2-40B4-BE49-F238E27FC236}">
                  <a16:creationId xmlns:a16="http://schemas.microsoft.com/office/drawing/2014/main" id="{D64A6D9E-91C7-4993-968B-53D417636875}"/>
                </a:ext>
              </a:extLst>
            </p:cNvPr>
            <p:cNvSpPr/>
            <p:nvPr/>
          </p:nvSpPr>
          <p:spPr>
            <a:xfrm>
              <a:off x="8343900" y="18835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5" name="箭头: 下 54">
              <a:extLst>
                <a:ext uri="{FF2B5EF4-FFF2-40B4-BE49-F238E27FC236}">
                  <a16:creationId xmlns:a16="http://schemas.microsoft.com/office/drawing/2014/main" id="{66008C76-ABB7-4848-833B-9395D67F6BA9}"/>
                </a:ext>
              </a:extLst>
            </p:cNvPr>
            <p:cNvSpPr/>
            <p:nvPr/>
          </p:nvSpPr>
          <p:spPr>
            <a:xfrm>
              <a:off x="8343900" y="22200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6" name="箭头: 下 55">
              <a:extLst>
                <a:ext uri="{FF2B5EF4-FFF2-40B4-BE49-F238E27FC236}">
                  <a16:creationId xmlns:a16="http://schemas.microsoft.com/office/drawing/2014/main" id="{65E76B94-CE4B-472D-893E-91F957F89FD7}"/>
                </a:ext>
              </a:extLst>
            </p:cNvPr>
            <p:cNvSpPr/>
            <p:nvPr/>
          </p:nvSpPr>
          <p:spPr>
            <a:xfrm>
              <a:off x="8337550" y="2562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箭头: 下 56">
              <a:extLst>
                <a:ext uri="{FF2B5EF4-FFF2-40B4-BE49-F238E27FC236}">
                  <a16:creationId xmlns:a16="http://schemas.microsoft.com/office/drawing/2014/main" id="{D7ADA268-407C-46AA-BF6E-ACD70C363DB9}"/>
                </a:ext>
              </a:extLst>
            </p:cNvPr>
            <p:cNvSpPr/>
            <p:nvPr/>
          </p:nvSpPr>
          <p:spPr>
            <a:xfrm>
              <a:off x="8343900" y="29566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8" name="箭头: 下 57">
              <a:extLst>
                <a:ext uri="{FF2B5EF4-FFF2-40B4-BE49-F238E27FC236}">
                  <a16:creationId xmlns:a16="http://schemas.microsoft.com/office/drawing/2014/main" id="{42CFE0BA-A3F3-4632-9977-E4D7DB51D2AC}"/>
                </a:ext>
              </a:extLst>
            </p:cNvPr>
            <p:cNvSpPr/>
            <p:nvPr/>
          </p:nvSpPr>
          <p:spPr>
            <a:xfrm>
              <a:off x="8350250" y="276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86" name="组合 85">
            <a:extLst>
              <a:ext uri="{FF2B5EF4-FFF2-40B4-BE49-F238E27FC236}">
                <a16:creationId xmlns:a16="http://schemas.microsoft.com/office/drawing/2014/main" id="{4207F39C-0534-485E-972D-7BA7C7371BF7}"/>
              </a:ext>
            </a:extLst>
          </p:cNvPr>
          <p:cNvGrpSpPr/>
          <p:nvPr/>
        </p:nvGrpSpPr>
        <p:grpSpPr>
          <a:xfrm>
            <a:off x="6012632" y="3047404"/>
            <a:ext cx="3921943" cy="3087288"/>
            <a:chOff x="6012632" y="-57121"/>
            <a:chExt cx="3921943" cy="3380022"/>
          </a:xfrm>
        </p:grpSpPr>
        <p:sp>
          <p:nvSpPr>
            <p:cNvPr id="87" name="左大括号 86">
              <a:extLst>
                <a:ext uri="{FF2B5EF4-FFF2-40B4-BE49-F238E27FC236}">
                  <a16:creationId xmlns:a16="http://schemas.microsoft.com/office/drawing/2014/main" id="{428CBDC1-116A-4020-B877-B910E611456F}"/>
                </a:ext>
              </a:extLst>
            </p:cNvPr>
            <p:cNvSpPr/>
            <p:nvPr/>
          </p:nvSpPr>
          <p:spPr>
            <a:xfrm>
              <a:off x="6012632" y="121774"/>
              <a:ext cx="266700" cy="320112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88" name="矩形 87">
              <a:extLst>
                <a:ext uri="{FF2B5EF4-FFF2-40B4-BE49-F238E27FC236}">
                  <a16:creationId xmlns:a16="http://schemas.microsoft.com/office/drawing/2014/main" id="{BDB3B655-236E-4F9B-B6AC-196D751D5E1D}"/>
                </a:ext>
              </a:extLst>
            </p:cNvPr>
            <p:cNvSpPr/>
            <p:nvPr/>
          </p:nvSpPr>
          <p:spPr>
            <a:xfrm>
              <a:off x="6753225" y="381001"/>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256, out = 64)</a:t>
              </a:r>
              <a:endParaRPr lang="zh-CN" altLang="en-US" sz="1000"/>
            </a:p>
          </p:txBody>
        </p:sp>
        <p:sp>
          <p:nvSpPr>
            <p:cNvPr id="89" name="矩形 88">
              <a:extLst>
                <a:ext uri="{FF2B5EF4-FFF2-40B4-BE49-F238E27FC236}">
                  <a16:creationId xmlns:a16="http://schemas.microsoft.com/office/drawing/2014/main" id="{D0BEF239-78F4-45EA-B199-A5563AE030CF}"/>
                </a:ext>
              </a:extLst>
            </p:cNvPr>
            <p:cNvSpPr/>
            <p:nvPr/>
          </p:nvSpPr>
          <p:spPr>
            <a:xfrm>
              <a:off x="6753225" y="68813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0" name="矩形 89">
              <a:extLst>
                <a:ext uri="{FF2B5EF4-FFF2-40B4-BE49-F238E27FC236}">
                  <a16:creationId xmlns:a16="http://schemas.microsoft.com/office/drawing/2014/main" id="{DBCB4770-96E3-4D8C-80C3-CFF2B8BD377C}"/>
                </a:ext>
              </a:extLst>
            </p:cNvPr>
            <p:cNvSpPr/>
            <p:nvPr/>
          </p:nvSpPr>
          <p:spPr>
            <a:xfrm>
              <a:off x="6753225" y="995259"/>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Relu</a:t>
              </a:r>
              <a:endParaRPr lang="zh-CN" altLang="en-US" sz="1000"/>
            </a:p>
          </p:txBody>
        </p:sp>
        <p:sp>
          <p:nvSpPr>
            <p:cNvPr id="91" name="矩形 90">
              <a:extLst>
                <a:ext uri="{FF2B5EF4-FFF2-40B4-BE49-F238E27FC236}">
                  <a16:creationId xmlns:a16="http://schemas.microsoft.com/office/drawing/2014/main" id="{044ECBAF-60BE-4E3C-A8B2-8C91CD7626A5}"/>
                </a:ext>
              </a:extLst>
            </p:cNvPr>
            <p:cNvSpPr/>
            <p:nvPr/>
          </p:nvSpPr>
          <p:spPr>
            <a:xfrm>
              <a:off x="6753225" y="1337048"/>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Conv3x3(stride = 1, in = 64, out = 64)</a:t>
              </a:r>
              <a:endParaRPr lang="zh-CN" altLang="en-US" sz="1000"/>
            </a:p>
          </p:txBody>
        </p:sp>
        <p:sp>
          <p:nvSpPr>
            <p:cNvPr id="92" name="矩形 91">
              <a:extLst>
                <a:ext uri="{FF2B5EF4-FFF2-40B4-BE49-F238E27FC236}">
                  <a16:creationId xmlns:a16="http://schemas.microsoft.com/office/drawing/2014/main" id="{FF35A46F-3047-4F1F-A5EE-C83D94A62262}"/>
                </a:ext>
              </a:extLst>
            </p:cNvPr>
            <p:cNvSpPr/>
            <p:nvPr/>
          </p:nvSpPr>
          <p:spPr>
            <a:xfrm>
              <a:off x="6753225" y="16670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3" name="矩形 92">
              <a:extLst>
                <a:ext uri="{FF2B5EF4-FFF2-40B4-BE49-F238E27FC236}">
                  <a16:creationId xmlns:a16="http://schemas.microsoft.com/office/drawing/2014/main" id="{DC1C2F77-47FF-471A-961C-912B9207C903}"/>
                </a:ext>
              </a:extLst>
            </p:cNvPr>
            <p:cNvSpPr/>
            <p:nvPr/>
          </p:nvSpPr>
          <p:spPr>
            <a:xfrm>
              <a:off x="6753225" y="2010172"/>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64, out = 256)</a:t>
              </a:r>
              <a:endParaRPr lang="zh-CN" altLang="en-US" sz="1000"/>
            </a:p>
          </p:txBody>
        </p:sp>
        <p:sp>
          <p:nvSpPr>
            <p:cNvPr id="94" name="矩形 93">
              <a:extLst>
                <a:ext uri="{FF2B5EF4-FFF2-40B4-BE49-F238E27FC236}">
                  <a16:creationId xmlns:a16="http://schemas.microsoft.com/office/drawing/2014/main" id="{9C007A0B-6280-44DE-9448-A15697F89AA6}"/>
                </a:ext>
              </a:extLst>
            </p:cNvPr>
            <p:cNvSpPr/>
            <p:nvPr/>
          </p:nvSpPr>
          <p:spPr>
            <a:xfrm>
              <a:off x="6753225" y="233500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5" name="矩形 94">
              <a:extLst>
                <a:ext uri="{FF2B5EF4-FFF2-40B4-BE49-F238E27FC236}">
                  <a16:creationId xmlns:a16="http://schemas.microsoft.com/office/drawing/2014/main" id="{55B91B97-B673-4203-8DBC-0F539665AB92}"/>
                </a:ext>
              </a:extLst>
            </p:cNvPr>
            <p:cNvSpPr/>
            <p:nvPr/>
          </p:nvSpPr>
          <p:spPr>
            <a:xfrm>
              <a:off x="6753225" y="30699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96" name="椭圆 95">
              <a:extLst>
                <a:ext uri="{FF2B5EF4-FFF2-40B4-BE49-F238E27FC236}">
                  <a16:creationId xmlns:a16="http://schemas.microsoft.com/office/drawing/2014/main" id="{6ACF6065-472C-4D35-A0F1-3569DDE3DBD0}"/>
                </a:ext>
              </a:extLst>
            </p:cNvPr>
            <p:cNvSpPr/>
            <p:nvPr/>
          </p:nvSpPr>
          <p:spPr>
            <a:xfrm>
              <a:off x="8244748" y="2663983"/>
              <a:ext cx="252000" cy="252000"/>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a:t>
              </a:r>
              <a:endParaRPr lang="zh-CN" altLang="en-US" sz="1000"/>
            </a:p>
          </p:txBody>
        </p:sp>
        <p:sp>
          <p:nvSpPr>
            <p:cNvPr id="97" name="文本框 96">
              <a:extLst>
                <a:ext uri="{FF2B5EF4-FFF2-40B4-BE49-F238E27FC236}">
                  <a16:creationId xmlns:a16="http://schemas.microsoft.com/office/drawing/2014/main" id="{A58F2BB3-54A0-41BC-8C3C-8B2ECC8D62C2}"/>
                </a:ext>
              </a:extLst>
            </p:cNvPr>
            <p:cNvSpPr txBox="1"/>
            <p:nvPr/>
          </p:nvSpPr>
          <p:spPr>
            <a:xfrm>
              <a:off x="8244748" y="-57121"/>
              <a:ext cx="248786" cy="269567"/>
            </a:xfrm>
            <a:prstGeom prst="rect">
              <a:avLst/>
            </a:prstGeom>
            <a:noFill/>
          </p:spPr>
          <p:txBody>
            <a:bodyPr wrap="none" rtlCol="0">
              <a:spAutoFit/>
            </a:bodyPr>
            <a:lstStyle/>
            <a:p>
              <a:r>
                <a:rPr lang="en-US" altLang="zh-CN" sz="1000"/>
                <a:t>x</a:t>
              </a:r>
              <a:endParaRPr lang="zh-CN" altLang="en-US" sz="1000"/>
            </a:p>
          </p:txBody>
        </p:sp>
        <p:sp>
          <p:nvSpPr>
            <p:cNvPr id="98" name="箭头: 下 97">
              <a:extLst>
                <a:ext uri="{FF2B5EF4-FFF2-40B4-BE49-F238E27FC236}">
                  <a16:creationId xmlns:a16="http://schemas.microsoft.com/office/drawing/2014/main" id="{E1EBFB06-5BA0-4BD1-8F7A-F6D256A6FD1A}"/>
                </a:ext>
              </a:extLst>
            </p:cNvPr>
            <p:cNvSpPr/>
            <p:nvPr/>
          </p:nvSpPr>
          <p:spPr>
            <a:xfrm>
              <a:off x="8343900" y="5881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9" name="箭头: 下 98">
              <a:extLst>
                <a:ext uri="{FF2B5EF4-FFF2-40B4-BE49-F238E27FC236}">
                  <a16:creationId xmlns:a16="http://schemas.microsoft.com/office/drawing/2014/main" id="{DE1E36B1-DD61-4DC0-A2CF-953BFEB9E7AC}"/>
                </a:ext>
              </a:extLst>
            </p:cNvPr>
            <p:cNvSpPr/>
            <p:nvPr/>
          </p:nvSpPr>
          <p:spPr>
            <a:xfrm>
              <a:off x="8343900" y="8929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0" name="箭头: 下 99">
              <a:extLst>
                <a:ext uri="{FF2B5EF4-FFF2-40B4-BE49-F238E27FC236}">
                  <a16:creationId xmlns:a16="http://schemas.microsoft.com/office/drawing/2014/main" id="{F16F9D15-B56E-4A0A-BDF1-37A396DB36CA}"/>
                </a:ext>
              </a:extLst>
            </p:cNvPr>
            <p:cNvSpPr/>
            <p:nvPr/>
          </p:nvSpPr>
          <p:spPr>
            <a:xfrm>
              <a:off x="8343900" y="12167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1" name="箭头: 下 100">
              <a:extLst>
                <a:ext uri="{FF2B5EF4-FFF2-40B4-BE49-F238E27FC236}">
                  <a16:creationId xmlns:a16="http://schemas.microsoft.com/office/drawing/2014/main" id="{00949186-ED85-45D2-862F-415A3DD6CB57}"/>
                </a:ext>
              </a:extLst>
            </p:cNvPr>
            <p:cNvSpPr/>
            <p:nvPr/>
          </p:nvSpPr>
          <p:spPr>
            <a:xfrm>
              <a:off x="8343900" y="15533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2" name="箭头: 下 101">
              <a:extLst>
                <a:ext uri="{FF2B5EF4-FFF2-40B4-BE49-F238E27FC236}">
                  <a16:creationId xmlns:a16="http://schemas.microsoft.com/office/drawing/2014/main" id="{8BBC484C-0B10-459A-9099-DBACCA5F3412}"/>
                </a:ext>
              </a:extLst>
            </p:cNvPr>
            <p:cNvSpPr/>
            <p:nvPr/>
          </p:nvSpPr>
          <p:spPr>
            <a:xfrm>
              <a:off x="8343900" y="18835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3" name="箭头: 下 102">
              <a:extLst>
                <a:ext uri="{FF2B5EF4-FFF2-40B4-BE49-F238E27FC236}">
                  <a16:creationId xmlns:a16="http://schemas.microsoft.com/office/drawing/2014/main" id="{733B696A-64D5-44CB-8537-ECD0A67D37D8}"/>
                </a:ext>
              </a:extLst>
            </p:cNvPr>
            <p:cNvSpPr/>
            <p:nvPr/>
          </p:nvSpPr>
          <p:spPr>
            <a:xfrm>
              <a:off x="8343900" y="22200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4" name="箭头: 下 103">
              <a:extLst>
                <a:ext uri="{FF2B5EF4-FFF2-40B4-BE49-F238E27FC236}">
                  <a16:creationId xmlns:a16="http://schemas.microsoft.com/office/drawing/2014/main" id="{C794BC11-F3A9-45DE-BA30-C98891A5924A}"/>
                </a:ext>
              </a:extLst>
            </p:cNvPr>
            <p:cNvSpPr/>
            <p:nvPr/>
          </p:nvSpPr>
          <p:spPr>
            <a:xfrm>
              <a:off x="8337550" y="2562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5" name="箭头: 下 104">
              <a:extLst>
                <a:ext uri="{FF2B5EF4-FFF2-40B4-BE49-F238E27FC236}">
                  <a16:creationId xmlns:a16="http://schemas.microsoft.com/office/drawing/2014/main" id="{2F10975D-9A81-4FD7-B4B6-C1596AF71CB5}"/>
                </a:ext>
              </a:extLst>
            </p:cNvPr>
            <p:cNvSpPr/>
            <p:nvPr/>
          </p:nvSpPr>
          <p:spPr>
            <a:xfrm>
              <a:off x="8343900" y="29566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6" name="箭头: 下 105">
              <a:extLst>
                <a:ext uri="{FF2B5EF4-FFF2-40B4-BE49-F238E27FC236}">
                  <a16:creationId xmlns:a16="http://schemas.microsoft.com/office/drawing/2014/main" id="{FFC0616A-0738-493A-A7A7-30A4B69E913E}"/>
                </a:ext>
              </a:extLst>
            </p:cNvPr>
            <p:cNvSpPr/>
            <p:nvPr/>
          </p:nvSpPr>
          <p:spPr>
            <a:xfrm>
              <a:off x="8350250" y="276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107" name="连接符: 肘形 106">
              <a:extLst>
                <a:ext uri="{FF2B5EF4-FFF2-40B4-BE49-F238E27FC236}">
                  <a16:creationId xmlns:a16="http://schemas.microsoft.com/office/drawing/2014/main" id="{8B6C037F-47EE-446B-91BE-1A4895755E1C}"/>
                </a:ext>
              </a:extLst>
            </p:cNvPr>
            <p:cNvCxnSpPr>
              <a:stCxn id="97" idx="3"/>
              <a:endCxn id="96" idx="6"/>
            </p:cNvCxnSpPr>
            <p:nvPr/>
          </p:nvCxnSpPr>
          <p:spPr>
            <a:xfrm>
              <a:off x="8493534" y="77663"/>
              <a:ext cx="3214" cy="2712320"/>
            </a:xfrm>
            <a:prstGeom prst="bentConnector3">
              <a:avLst>
                <a:gd name="adj1" fmla="val 65595488"/>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10" name="矩形 109">
            <a:extLst>
              <a:ext uri="{FF2B5EF4-FFF2-40B4-BE49-F238E27FC236}">
                <a16:creationId xmlns:a16="http://schemas.microsoft.com/office/drawing/2014/main" id="{62CD4719-E004-400F-AF08-D7A419642153}"/>
              </a:ext>
            </a:extLst>
          </p:cNvPr>
          <p:cNvSpPr/>
          <p:nvPr/>
        </p:nvSpPr>
        <p:spPr>
          <a:xfrm>
            <a:off x="3838569" y="2493738"/>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1" name="矩形 110">
            <a:extLst>
              <a:ext uri="{FF2B5EF4-FFF2-40B4-BE49-F238E27FC236}">
                <a16:creationId xmlns:a16="http://schemas.microsoft.com/office/drawing/2014/main" id="{A0C110AF-1607-4FAC-9145-968BE6530B25}"/>
              </a:ext>
            </a:extLst>
          </p:cNvPr>
          <p:cNvSpPr/>
          <p:nvPr/>
        </p:nvSpPr>
        <p:spPr>
          <a:xfrm>
            <a:off x="3838569" y="2813917"/>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12" name="矩形 111">
            <a:extLst>
              <a:ext uri="{FF2B5EF4-FFF2-40B4-BE49-F238E27FC236}">
                <a16:creationId xmlns:a16="http://schemas.microsoft.com/office/drawing/2014/main" id="{7C1FFB31-E459-4112-8F51-F4AA6FA40CB6}"/>
              </a:ext>
            </a:extLst>
          </p:cNvPr>
          <p:cNvSpPr/>
          <p:nvPr/>
        </p:nvSpPr>
        <p:spPr>
          <a:xfrm>
            <a:off x="3838569" y="2991241"/>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3" name="矩形 112">
            <a:extLst>
              <a:ext uri="{FF2B5EF4-FFF2-40B4-BE49-F238E27FC236}">
                <a16:creationId xmlns:a16="http://schemas.microsoft.com/office/drawing/2014/main" id="{28726904-D1C4-4ABC-ABE4-DAC9900FCF05}"/>
              </a:ext>
            </a:extLst>
          </p:cNvPr>
          <p:cNvSpPr/>
          <p:nvPr/>
        </p:nvSpPr>
        <p:spPr>
          <a:xfrm>
            <a:off x="3838565" y="3171832"/>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4" name="矩形 113">
            <a:extLst>
              <a:ext uri="{FF2B5EF4-FFF2-40B4-BE49-F238E27FC236}">
                <a16:creationId xmlns:a16="http://schemas.microsoft.com/office/drawing/2014/main" id="{F490F037-303F-422E-9A7E-09800C324EF9}"/>
              </a:ext>
            </a:extLst>
          </p:cNvPr>
          <p:cNvSpPr/>
          <p:nvPr/>
        </p:nvSpPr>
        <p:spPr>
          <a:xfrm>
            <a:off x="3838561" y="3352694"/>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9" name="矩形 118">
            <a:extLst>
              <a:ext uri="{FF2B5EF4-FFF2-40B4-BE49-F238E27FC236}">
                <a16:creationId xmlns:a16="http://schemas.microsoft.com/office/drawing/2014/main" id="{A54795A0-97CC-4C88-B8E7-09EE7831BE74}"/>
              </a:ext>
            </a:extLst>
          </p:cNvPr>
          <p:cNvSpPr/>
          <p:nvPr/>
        </p:nvSpPr>
        <p:spPr>
          <a:xfrm>
            <a:off x="3838561" y="3734975"/>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20" name="矩形 119">
            <a:extLst>
              <a:ext uri="{FF2B5EF4-FFF2-40B4-BE49-F238E27FC236}">
                <a16:creationId xmlns:a16="http://schemas.microsoft.com/office/drawing/2014/main" id="{FF54064E-026E-438E-8298-A7C6EC5740F4}"/>
              </a:ext>
            </a:extLst>
          </p:cNvPr>
          <p:cNvSpPr/>
          <p:nvPr/>
        </p:nvSpPr>
        <p:spPr>
          <a:xfrm>
            <a:off x="3838561" y="3912299"/>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1" name="矩形 120">
            <a:extLst>
              <a:ext uri="{FF2B5EF4-FFF2-40B4-BE49-F238E27FC236}">
                <a16:creationId xmlns:a16="http://schemas.microsoft.com/office/drawing/2014/main" id="{92E5DA37-1048-4B1E-A449-65A3220FD36F}"/>
              </a:ext>
            </a:extLst>
          </p:cNvPr>
          <p:cNvSpPr/>
          <p:nvPr/>
        </p:nvSpPr>
        <p:spPr>
          <a:xfrm>
            <a:off x="3838557" y="4092890"/>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2" name="矩形 121">
            <a:extLst>
              <a:ext uri="{FF2B5EF4-FFF2-40B4-BE49-F238E27FC236}">
                <a16:creationId xmlns:a16="http://schemas.microsoft.com/office/drawing/2014/main" id="{CBF968B6-6CEB-4901-BC07-82D548B6A1D4}"/>
              </a:ext>
            </a:extLst>
          </p:cNvPr>
          <p:cNvSpPr/>
          <p:nvPr/>
        </p:nvSpPr>
        <p:spPr>
          <a:xfrm>
            <a:off x="3838553" y="4273752"/>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3" name="矩形 122">
            <a:extLst>
              <a:ext uri="{FF2B5EF4-FFF2-40B4-BE49-F238E27FC236}">
                <a16:creationId xmlns:a16="http://schemas.microsoft.com/office/drawing/2014/main" id="{BF7A759B-598F-4FCF-845D-3353226EA8DF}"/>
              </a:ext>
            </a:extLst>
          </p:cNvPr>
          <p:cNvSpPr/>
          <p:nvPr/>
        </p:nvSpPr>
        <p:spPr>
          <a:xfrm>
            <a:off x="3838553" y="4460343"/>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4" name="矩形 123">
            <a:extLst>
              <a:ext uri="{FF2B5EF4-FFF2-40B4-BE49-F238E27FC236}">
                <a16:creationId xmlns:a16="http://schemas.microsoft.com/office/drawing/2014/main" id="{C1373923-6C61-41FF-8295-EA2D92DA58D4}"/>
              </a:ext>
            </a:extLst>
          </p:cNvPr>
          <p:cNvSpPr/>
          <p:nvPr/>
        </p:nvSpPr>
        <p:spPr>
          <a:xfrm>
            <a:off x="3838549" y="4641205"/>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5" name="矩形 124">
            <a:extLst>
              <a:ext uri="{FF2B5EF4-FFF2-40B4-BE49-F238E27FC236}">
                <a16:creationId xmlns:a16="http://schemas.microsoft.com/office/drawing/2014/main" id="{D85372CC-53B2-41E5-A607-C749C6AF5155}"/>
              </a:ext>
            </a:extLst>
          </p:cNvPr>
          <p:cNvSpPr/>
          <p:nvPr/>
        </p:nvSpPr>
        <p:spPr>
          <a:xfrm>
            <a:off x="3838549" y="5107315"/>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26" name="矩形 125">
            <a:extLst>
              <a:ext uri="{FF2B5EF4-FFF2-40B4-BE49-F238E27FC236}">
                <a16:creationId xmlns:a16="http://schemas.microsoft.com/office/drawing/2014/main" id="{CB408210-65AA-4076-8C93-D580B251FA1E}"/>
              </a:ext>
            </a:extLst>
          </p:cNvPr>
          <p:cNvSpPr/>
          <p:nvPr/>
        </p:nvSpPr>
        <p:spPr>
          <a:xfrm>
            <a:off x="3838549" y="5284639"/>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7" name="矩形 126">
            <a:extLst>
              <a:ext uri="{FF2B5EF4-FFF2-40B4-BE49-F238E27FC236}">
                <a16:creationId xmlns:a16="http://schemas.microsoft.com/office/drawing/2014/main" id="{125C9C37-66DC-4AD6-9C36-2A6E70C08571}"/>
              </a:ext>
            </a:extLst>
          </p:cNvPr>
          <p:cNvSpPr/>
          <p:nvPr/>
        </p:nvSpPr>
        <p:spPr>
          <a:xfrm>
            <a:off x="3838545" y="5465230"/>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cxnSp>
        <p:nvCxnSpPr>
          <p:cNvPr id="129" name="直接箭头连接符 128">
            <a:extLst>
              <a:ext uri="{FF2B5EF4-FFF2-40B4-BE49-F238E27FC236}">
                <a16:creationId xmlns:a16="http://schemas.microsoft.com/office/drawing/2014/main" id="{112DFC70-018E-457B-A141-EDAA6367BFA4}"/>
              </a:ext>
            </a:extLst>
          </p:cNvPr>
          <p:cNvCxnSpPr>
            <a:cxnSpLocks/>
            <a:stCxn id="25" idx="3"/>
            <a:endCxn id="41" idx="1"/>
          </p:cNvCxnSpPr>
          <p:nvPr/>
        </p:nvCxnSpPr>
        <p:spPr>
          <a:xfrm flipV="1">
            <a:off x="4876798" y="1568224"/>
            <a:ext cx="1135834" cy="659198"/>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88FA28F5-B4E1-465D-B5C6-249DF904EF6D}"/>
              </a:ext>
            </a:extLst>
          </p:cNvPr>
          <p:cNvCxnSpPr>
            <a:stCxn id="26" idx="3"/>
            <a:endCxn id="87" idx="1"/>
          </p:cNvCxnSpPr>
          <p:nvPr/>
        </p:nvCxnSpPr>
        <p:spPr>
          <a:xfrm>
            <a:off x="4876798" y="2404746"/>
            <a:ext cx="1135834" cy="2268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0BC08402-CDFC-4E34-A842-9BE017992F88}"/>
              </a:ext>
            </a:extLst>
          </p:cNvPr>
          <p:cNvSpPr/>
          <p:nvPr/>
        </p:nvSpPr>
        <p:spPr>
          <a:xfrm>
            <a:off x="10591798" y="1071447"/>
            <a:ext cx="1359263" cy="712328"/>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Conv1x1(stride=1,</a:t>
            </a:r>
          </a:p>
          <a:p>
            <a:pPr algn="ctr"/>
            <a:r>
              <a:rPr lang="en-US" altLang="zh-CN" sz="1000"/>
              <a:t>in=64,out =256)</a:t>
            </a:r>
          </a:p>
          <a:p>
            <a:pPr algn="ctr"/>
            <a:r>
              <a:rPr lang="en-US" altLang="zh-CN" sz="1000"/>
              <a:t>Raise dimension</a:t>
            </a:r>
          </a:p>
        </p:txBody>
      </p:sp>
      <p:cxnSp>
        <p:nvCxnSpPr>
          <p:cNvPr id="139" name="连接符: 肘形 138">
            <a:extLst>
              <a:ext uri="{FF2B5EF4-FFF2-40B4-BE49-F238E27FC236}">
                <a16:creationId xmlns:a16="http://schemas.microsoft.com/office/drawing/2014/main" id="{3BE98DBC-9EB0-45B8-AB1B-B11DA51589FA}"/>
              </a:ext>
            </a:extLst>
          </p:cNvPr>
          <p:cNvCxnSpPr>
            <a:cxnSpLocks/>
            <a:stCxn id="49" idx="3"/>
            <a:endCxn id="133" idx="0"/>
          </p:cNvCxnSpPr>
          <p:nvPr/>
        </p:nvCxnSpPr>
        <p:spPr>
          <a:xfrm>
            <a:off x="8493534" y="65990"/>
            <a:ext cx="2777896" cy="1005457"/>
          </a:xfrm>
          <a:prstGeom prst="bentConnector2">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3" name="连接符: 肘形 142">
            <a:extLst>
              <a:ext uri="{FF2B5EF4-FFF2-40B4-BE49-F238E27FC236}">
                <a16:creationId xmlns:a16="http://schemas.microsoft.com/office/drawing/2014/main" id="{2FF65C91-64CA-4612-8138-145BC0073685}"/>
              </a:ext>
            </a:extLst>
          </p:cNvPr>
          <p:cNvCxnSpPr>
            <a:cxnSpLocks/>
            <a:endCxn id="8" idx="6"/>
          </p:cNvCxnSpPr>
          <p:nvPr/>
        </p:nvCxnSpPr>
        <p:spPr>
          <a:xfrm rot="10800000" flipV="1">
            <a:off x="8496748" y="1686706"/>
            <a:ext cx="2829066" cy="856698"/>
          </a:xfrm>
          <a:prstGeom prst="bentConnector3">
            <a:avLst>
              <a:gd name="adj1" fmla="val 1854"/>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7" name="左大括号 146">
            <a:extLst>
              <a:ext uri="{FF2B5EF4-FFF2-40B4-BE49-F238E27FC236}">
                <a16:creationId xmlns:a16="http://schemas.microsoft.com/office/drawing/2014/main" id="{DB11F8BF-746F-4B06-9CBF-06916A8F3022}"/>
              </a:ext>
            </a:extLst>
          </p:cNvPr>
          <p:cNvSpPr/>
          <p:nvPr/>
        </p:nvSpPr>
        <p:spPr>
          <a:xfrm>
            <a:off x="3682494" y="1991511"/>
            <a:ext cx="45719" cy="660029"/>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2" name="直接箭头连接符 151">
            <a:extLst>
              <a:ext uri="{FF2B5EF4-FFF2-40B4-BE49-F238E27FC236}">
                <a16:creationId xmlns:a16="http://schemas.microsoft.com/office/drawing/2014/main" id="{8EDF4A59-17C0-438B-BE99-847A814F6F19}"/>
              </a:ext>
            </a:extLst>
          </p:cNvPr>
          <p:cNvCxnSpPr>
            <a:cxnSpLocks/>
            <a:stCxn id="13" idx="3"/>
            <a:endCxn id="147" idx="1"/>
          </p:cNvCxnSpPr>
          <p:nvPr/>
        </p:nvCxnSpPr>
        <p:spPr>
          <a:xfrm>
            <a:off x="3200399" y="2314575"/>
            <a:ext cx="482095" cy="6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左大括号 153">
            <a:extLst>
              <a:ext uri="{FF2B5EF4-FFF2-40B4-BE49-F238E27FC236}">
                <a16:creationId xmlns:a16="http://schemas.microsoft.com/office/drawing/2014/main" id="{1E894478-5C66-4928-9BF0-A0804BC9C904}"/>
              </a:ext>
            </a:extLst>
          </p:cNvPr>
          <p:cNvSpPr/>
          <p:nvPr/>
        </p:nvSpPr>
        <p:spPr>
          <a:xfrm>
            <a:off x="3705644" y="2836758"/>
            <a:ext cx="45719" cy="722124"/>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5CE5164C-6F19-4970-81F7-250FC15C0D5E}"/>
              </a:ext>
            </a:extLst>
          </p:cNvPr>
          <p:cNvCxnSpPr>
            <a:cxnSpLocks/>
            <a:stCxn id="14" idx="3"/>
            <a:endCxn id="154" idx="1"/>
          </p:cNvCxnSpPr>
          <p:nvPr/>
        </p:nvCxnSpPr>
        <p:spPr>
          <a:xfrm>
            <a:off x="3204101" y="3192462"/>
            <a:ext cx="501543" cy="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左大括号 155">
            <a:extLst>
              <a:ext uri="{FF2B5EF4-FFF2-40B4-BE49-F238E27FC236}">
                <a16:creationId xmlns:a16="http://schemas.microsoft.com/office/drawing/2014/main" id="{8AF11EEC-11A4-4F67-A7C9-4D8A8ACE1A44}"/>
              </a:ext>
            </a:extLst>
          </p:cNvPr>
          <p:cNvSpPr/>
          <p:nvPr/>
        </p:nvSpPr>
        <p:spPr>
          <a:xfrm>
            <a:off x="3686310" y="3728111"/>
            <a:ext cx="55693" cy="1091847"/>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7" name="直接箭头连接符 156">
            <a:extLst>
              <a:ext uri="{FF2B5EF4-FFF2-40B4-BE49-F238E27FC236}">
                <a16:creationId xmlns:a16="http://schemas.microsoft.com/office/drawing/2014/main" id="{E0A7E113-8896-4B1F-83A2-564D1F9950DE}"/>
              </a:ext>
            </a:extLst>
          </p:cNvPr>
          <p:cNvCxnSpPr>
            <a:cxnSpLocks/>
            <a:stCxn id="15" idx="3"/>
            <a:endCxn id="156" idx="1"/>
          </p:cNvCxnSpPr>
          <p:nvPr/>
        </p:nvCxnSpPr>
        <p:spPr>
          <a:xfrm>
            <a:off x="3203559" y="4265737"/>
            <a:ext cx="482751" cy="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左大括号 157">
            <a:extLst>
              <a:ext uri="{FF2B5EF4-FFF2-40B4-BE49-F238E27FC236}">
                <a16:creationId xmlns:a16="http://schemas.microsoft.com/office/drawing/2014/main" id="{E990E6F2-9376-4F50-8ED0-E2C5A49BD0FA}"/>
              </a:ext>
            </a:extLst>
          </p:cNvPr>
          <p:cNvSpPr/>
          <p:nvPr/>
        </p:nvSpPr>
        <p:spPr>
          <a:xfrm>
            <a:off x="3706661" y="5083520"/>
            <a:ext cx="55693" cy="596583"/>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9" name="直接箭头连接符 158">
            <a:extLst>
              <a:ext uri="{FF2B5EF4-FFF2-40B4-BE49-F238E27FC236}">
                <a16:creationId xmlns:a16="http://schemas.microsoft.com/office/drawing/2014/main" id="{9ABBD17A-B880-4471-AF9E-8571D768B6AC}"/>
              </a:ext>
            </a:extLst>
          </p:cNvPr>
          <p:cNvCxnSpPr>
            <a:cxnSpLocks/>
            <a:stCxn id="16" idx="3"/>
            <a:endCxn id="158" idx="1"/>
          </p:cNvCxnSpPr>
          <p:nvPr/>
        </p:nvCxnSpPr>
        <p:spPr>
          <a:xfrm flipV="1">
            <a:off x="3205146" y="5381812"/>
            <a:ext cx="501515" cy="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左大括号 159">
            <a:extLst>
              <a:ext uri="{FF2B5EF4-FFF2-40B4-BE49-F238E27FC236}">
                <a16:creationId xmlns:a16="http://schemas.microsoft.com/office/drawing/2014/main" id="{45C4600B-684F-4A60-82DE-79669F9E8B5B}"/>
              </a:ext>
            </a:extLst>
          </p:cNvPr>
          <p:cNvSpPr/>
          <p:nvPr/>
        </p:nvSpPr>
        <p:spPr>
          <a:xfrm>
            <a:off x="3712471" y="1257980"/>
            <a:ext cx="45719" cy="404957"/>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816A36D2-1E9F-4F43-82B9-661C03D5EC37}"/>
              </a:ext>
            </a:extLst>
          </p:cNvPr>
          <p:cNvCxnSpPr>
            <a:cxnSpLocks/>
            <a:stCxn id="5" idx="3"/>
            <a:endCxn id="160" idx="1"/>
          </p:cNvCxnSpPr>
          <p:nvPr/>
        </p:nvCxnSpPr>
        <p:spPr>
          <a:xfrm>
            <a:off x="3206532" y="1452245"/>
            <a:ext cx="505939" cy="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039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2" name="矩形 1">
            <a:extLst>
              <a:ext uri="{FF2B5EF4-FFF2-40B4-BE49-F238E27FC236}">
                <a16:creationId xmlns:a16="http://schemas.microsoft.com/office/drawing/2014/main" id="{FC519A6C-9F60-4238-8C5E-2DBE0BC9E5B9}"/>
              </a:ext>
            </a:extLst>
          </p:cNvPr>
          <p:cNvSpPr/>
          <p:nvPr/>
        </p:nvSpPr>
        <p:spPr>
          <a:xfrm>
            <a:off x="219075" y="3201617"/>
            <a:ext cx="1171575" cy="542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Resnet50</a:t>
            </a:r>
            <a:endParaRPr lang="zh-CN" altLang="en-US"/>
          </a:p>
        </p:txBody>
      </p:sp>
      <p:sp>
        <p:nvSpPr>
          <p:cNvPr id="4" name="左大括号 3">
            <a:extLst>
              <a:ext uri="{FF2B5EF4-FFF2-40B4-BE49-F238E27FC236}">
                <a16:creationId xmlns:a16="http://schemas.microsoft.com/office/drawing/2014/main" id="{3771FE29-5F25-4A72-BDE8-EA01AA757D77}"/>
              </a:ext>
            </a:extLst>
          </p:cNvPr>
          <p:cNvSpPr/>
          <p:nvPr/>
        </p:nvSpPr>
        <p:spPr>
          <a:xfrm>
            <a:off x="1571625" y="1609725"/>
            <a:ext cx="266700" cy="3722265"/>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40571993-4651-45A5-941E-7E5B97FCF839}"/>
              </a:ext>
            </a:extLst>
          </p:cNvPr>
          <p:cNvSpPr/>
          <p:nvPr/>
        </p:nvSpPr>
        <p:spPr>
          <a:xfrm>
            <a:off x="2168307" y="1204595"/>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7E0A868-D546-4068-BF54-786BE3303849}"/>
              </a:ext>
            </a:extLst>
          </p:cNvPr>
          <p:cNvSpPr/>
          <p:nvPr/>
        </p:nvSpPr>
        <p:spPr>
          <a:xfrm>
            <a:off x="2162174" y="2066925"/>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1</a:t>
            </a:r>
            <a:endParaRPr lang="zh-CN" altLang="en-US"/>
          </a:p>
        </p:txBody>
      </p:sp>
      <p:sp>
        <p:nvSpPr>
          <p:cNvPr id="14" name="矩形 13">
            <a:extLst>
              <a:ext uri="{FF2B5EF4-FFF2-40B4-BE49-F238E27FC236}">
                <a16:creationId xmlns:a16="http://schemas.microsoft.com/office/drawing/2014/main" id="{1242DCF2-9E50-4389-BBD6-963A5B584C51}"/>
              </a:ext>
            </a:extLst>
          </p:cNvPr>
          <p:cNvSpPr/>
          <p:nvPr/>
        </p:nvSpPr>
        <p:spPr>
          <a:xfrm>
            <a:off x="2165876" y="2944812"/>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2</a:t>
            </a:r>
            <a:endParaRPr lang="zh-CN" altLang="en-US"/>
          </a:p>
        </p:txBody>
      </p:sp>
      <p:sp>
        <p:nvSpPr>
          <p:cNvPr id="15" name="矩形 14">
            <a:extLst>
              <a:ext uri="{FF2B5EF4-FFF2-40B4-BE49-F238E27FC236}">
                <a16:creationId xmlns:a16="http://schemas.microsoft.com/office/drawing/2014/main" id="{A2DFFF8D-8D79-490E-AE31-D027B4CAEDF6}"/>
              </a:ext>
            </a:extLst>
          </p:cNvPr>
          <p:cNvSpPr/>
          <p:nvPr/>
        </p:nvSpPr>
        <p:spPr>
          <a:xfrm>
            <a:off x="2165334" y="4018087"/>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3</a:t>
            </a:r>
            <a:endParaRPr lang="zh-CN" altLang="en-US"/>
          </a:p>
        </p:txBody>
      </p:sp>
      <p:sp>
        <p:nvSpPr>
          <p:cNvPr id="16" name="矩形 15">
            <a:extLst>
              <a:ext uri="{FF2B5EF4-FFF2-40B4-BE49-F238E27FC236}">
                <a16:creationId xmlns:a16="http://schemas.microsoft.com/office/drawing/2014/main" id="{8561BD6D-EBB6-4076-BEF1-949803ECC0CB}"/>
              </a:ext>
            </a:extLst>
          </p:cNvPr>
          <p:cNvSpPr/>
          <p:nvPr/>
        </p:nvSpPr>
        <p:spPr>
          <a:xfrm>
            <a:off x="2166921" y="5136673"/>
            <a:ext cx="1038225" cy="495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Layer 4</a:t>
            </a:r>
            <a:endParaRPr lang="zh-CN" altLang="en-US"/>
          </a:p>
        </p:txBody>
      </p:sp>
      <p:sp>
        <p:nvSpPr>
          <p:cNvPr id="17" name="矩形 16">
            <a:extLst>
              <a:ext uri="{FF2B5EF4-FFF2-40B4-BE49-F238E27FC236}">
                <a16:creationId xmlns:a16="http://schemas.microsoft.com/office/drawing/2014/main" id="{CA18404E-D420-4E67-B010-0B5648F8691C}"/>
              </a:ext>
            </a:extLst>
          </p:cNvPr>
          <p:cNvSpPr/>
          <p:nvPr/>
        </p:nvSpPr>
        <p:spPr>
          <a:xfrm>
            <a:off x="3844925" y="1259522"/>
            <a:ext cx="1031875" cy="19141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a:t>conv</a:t>
            </a:r>
            <a:endParaRPr lang="zh-CN" altLang="en-US" sz="1000"/>
          </a:p>
        </p:txBody>
      </p:sp>
      <p:sp>
        <p:nvSpPr>
          <p:cNvPr id="18" name="矩形 17">
            <a:extLst>
              <a:ext uri="{FF2B5EF4-FFF2-40B4-BE49-F238E27FC236}">
                <a16:creationId xmlns:a16="http://schemas.microsoft.com/office/drawing/2014/main" id="{64049AE7-72CF-4914-9795-2BE66227702A}"/>
              </a:ext>
            </a:extLst>
          </p:cNvPr>
          <p:cNvSpPr/>
          <p:nvPr/>
        </p:nvSpPr>
        <p:spPr>
          <a:xfrm>
            <a:off x="3844925" y="1452245"/>
            <a:ext cx="1031846"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Norm_layer</a:t>
            </a:r>
            <a:endParaRPr lang="zh-CN" altLang="en-US" sz="1000"/>
          </a:p>
        </p:txBody>
      </p:sp>
      <p:sp>
        <p:nvSpPr>
          <p:cNvPr id="24" name="矩形 23">
            <a:extLst>
              <a:ext uri="{FF2B5EF4-FFF2-40B4-BE49-F238E27FC236}">
                <a16:creationId xmlns:a16="http://schemas.microsoft.com/office/drawing/2014/main" id="{4E05F5D2-1041-43AE-8DF2-C3ECC604473E}"/>
              </a:ext>
            </a:extLst>
          </p:cNvPr>
          <p:cNvSpPr/>
          <p:nvPr/>
        </p:nvSpPr>
        <p:spPr>
          <a:xfrm>
            <a:off x="3838574" y="1952625"/>
            <a:ext cx="1038225" cy="18319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sz="1000" err="1">
                <a:latin typeface="+mj-lt"/>
              </a:rPr>
              <a:t>Maxpool</a:t>
            </a:r>
            <a:endParaRPr lang="zh-CN" altLang="en-US" sz="1000">
              <a:latin typeface="+mj-lt"/>
            </a:endParaRPr>
          </a:p>
        </p:txBody>
      </p:sp>
      <p:sp>
        <p:nvSpPr>
          <p:cNvPr id="25" name="矩形 24">
            <a:extLst>
              <a:ext uri="{FF2B5EF4-FFF2-40B4-BE49-F238E27FC236}">
                <a16:creationId xmlns:a16="http://schemas.microsoft.com/office/drawing/2014/main" id="{FCD97892-25ED-4B79-8BE7-B22F1D298449}"/>
              </a:ext>
            </a:extLst>
          </p:cNvPr>
          <p:cNvSpPr/>
          <p:nvPr/>
        </p:nvSpPr>
        <p:spPr>
          <a:xfrm>
            <a:off x="3838573" y="2135823"/>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26" name="矩形 25">
            <a:extLst>
              <a:ext uri="{FF2B5EF4-FFF2-40B4-BE49-F238E27FC236}">
                <a16:creationId xmlns:a16="http://schemas.microsoft.com/office/drawing/2014/main" id="{2C8EFEBC-9618-40B9-B6FD-35CB97CFC793}"/>
              </a:ext>
            </a:extLst>
          </p:cNvPr>
          <p:cNvSpPr/>
          <p:nvPr/>
        </p:nvSpPr>
        <p:spPr>
          <a:xfrm>
            <a:off x="3838573" y="2313147"/>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grpSp>
        <p:nvGrpSpPr>
          <p:cNvPr id="85" name="组合 84">
            <a:extLst>
              <a:ext uri="{FF2B5EF4-FFF2-40B4-BE49-F238E27FC236}">
                <a16:creationId xmlns:a16="http://schemas.microsoft.com/office/drawing/2014/main" id="{588B8380-6033-4E37-9E4B-A1B6CA85508E}"/>
              </a:ext>
            </a:extLst>
          </p:cNvPr>
          <p:cNvGrpSpPr/>
          <p:nvPr/>
        </p:nvGrpSpPr>
        <p:grpSpPr>
          <a:xfrm>
            <a:off x="6012632" y="-57121"/>
            <a:ext cx="3921943" cy="3087288"/>
            <a:chOff x="6012632" y="-57121"/>
            <a:chExt cx="3921943" cy="3380022"/>
          </a:xfrm>
        </p:grpSpPr>
        <p:sp>
          <p:nvSpPr>
            <p:cNvPr id="41" name="左大括号 40">
              <a:extLst>
                <a:ext uri="{FF2B5EF4-FFF2-40B4-BE49-F238E27FC236}">
                  <a16:creationId xmlns:a16="http://schemas.microsoft.com/office/drawing/2014/main" id="{7207D009-CB18-4367-9089-D50EA5CD937F}"/>
                </a:ext>
              </a:extLst>
            </p:cNvPr>
            <p:cNvSpPr/>
            <p:nvPr/>
          </p:nvSpPr>
          <p:spPr>
            <a:xfrm>
              <a:off x="6012632" y="121774"/>
              <a:ext cx="266700" cy="3201127"/>
            </a:xfrm>
            <a:prstGeom prst="leftBrace">
              <a:avLst/>
            </a:prstGeom>
            <a:ln w="19050">
              <a:solidFill>
                <a:srgbClr val="92D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7" name="矩形 6">
              <a:extLst>
                <a:ext uri="{FF2B5EF4-FFF2-40B4-BE49-F238E27FC236}">
                  <a16:creationId xmlns:a16="http://schemas.microsoft.com/office/drawing/2014/main" id="{595C8688-107C-478E-9940-F06AB0C0B920}"/>
                </a:ext>
              </a:extLst>
            </p:cNvPr>
            <p:cNvSpPr/>
            <p:nvPr/>
          </p:nvSpPr>
          <p:spPr>
            <a:xfrm>
              <a:off x="6753225" y="381001"/>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256, out = 128)</a:t>
              </a:r>
              <a:endParaRPr lang="zh-CN" altLang="en-US" sz="1000"/>
            </a:p>
          </p:txBody>
        </p:sp>
        <p:sp>
          <p:nvSpPr>
            <p:cNvPr id="42" name="矩形 41">
              <a:extLst>
                <a:ext uri="{FF2B5EF4-FFF2-40B4-BE49-F238E27FC236}">
                  <a16:creationId xmlns:a16="http://schemas.microsoft.com/office/drawing/2014/main" id="{6527D620-02DC-441A-9EEF-3659BB21CB94}"/>
                </a:ext>
              </a:extLst>
            </p:cNvPr>
            <p:cNvSpPr/>
            <p:nvPr/>
          </p:nvSpPr>
          <p:spPr>
            <a:xfrm>
              <a:off x="6753225" y="68813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3" name="矩形 42">
              <a:extLst>
                <a:ext uri="{FF2B5EF4-FFF2-40B4-BE49-F238E27FC236}">
                  <a16:creationId xmlns:a16="http://schemas.microsoft.com/office/drawing/2014/main" id="{86992B18-68ED-4A59-89EF-D068E785954A}"/>
                </a:ext>
              </a:extLst>
            </p:cNvPr>
            <p:cNvSpPr/>
            <p:nvPr/>
          </p:nvSpPr>
          <p:spPr>
            <a:xfrm>
              <a:off x="6753225" y="995259"/>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44" name="矩形 43">
              <a:extLst>
                <a:ext uri="{FF2B5EF4-FFF2-40B4-BE49-F238E27FC236}">
                  <a16:creationId xmlns:a16="http://schemas.microsoft.com/office/drawing/2014/main" id="{9C4EFDC8-3581-4D00-83BB-880ACEBEC1CB}"/>
                </a:ext>
              </a:extLst>
            </p:cNvPr>
            <p:cNvSpPr/>
            <p:nvPr/>
          </p:nvSpPr>
          <p:spPr>
            <a:xfrm>
              <a:off x="6753225" y="1337048"/>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Conv3x3(stride = 1, in = 128, out = 128)</a:t>
              </a:r>
              <a:endParaRPr lang="zh-CN" altLang="en-US" sz="1000"/>
            </a:p>
          </p:txBody>
        </p:sp>
        <p:sp>
          <p:nvSpPr>
            <p:cNvPr id="45" name="矩形 44">
              <a:extLst>
                <a:ext uri="{FF2B5EF4-FFF2-40B4-BE49-F238E27FC236}">
                  <a16:creationId xmlns:a16="http://schemas.microsoft.com/office/drawing/2014/main" id="{2F4DF814-DCCB-455F-AB64-9F557DC0B18C}"/>
                </a:ext>
              </a:extLst>
            </p:cNvPr>
            <p:cNvSpPr/>
            <p:nvPr/>
          </p:nvSpPr>
          <p:spPr>
            <a:xfrm>
              <a:off x="6753225" y="16670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6" name="矩形 45">
              <a:extLst>
                <a:ext uri="{FF2B5EF4-FFF2-40B4-BE49-F238E27FC236}">
                  <a16:creationId xmlns:a16="http://schemas.microsoft.com/office/drawing/2014/main" id="{2C670B73-0EB0-484A-BF91-FF1FEAD6902D}"/>
                </a:ext>
              </a:extLst>
            </p:cNvPr>
            <p:cNvSpPr/>
            <p:nvPr/>
          </p:nvSpPr>
          <p:spPr>
            <a:xfrm>
              <a:off x="6753225" y="2010172"/>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128, out = 512)</a:t>
              </a:r>
              <a:endParaRPr lang="zh-CN" altLang="en-US" sz="1000"/>
            </a:p>
          </p:txBody>
        </p:sp>
        <p:sp>
          <p:nvSpPr>
            <p:cNvPr id="47" name="矩形 46">
              <a:extLst>
                <a:ext uri="{FF2B5EF4-FFF2-40B4-BE49-F238E27FC236}">
                  <a16:creationId xmlns:a16="http://schemas.microsoft.com/office/drawing/2014/main" id="{DF029825-879C-429C-A573-97F1498737AC}"/>
                </a:ext>
              </a:extLst>
            </p:cNvPr>
            <p:cNvSpPr/>
            <p:nvPr/>
          </p:nvSpPr>
          <p:spPr>
            <a:xfrm>
              <a:off x="6753225" y="233500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48" name="矩形 47">
              <a:extLst>
                <a:ext uri="{FF2B5EF4-FFF2-40B4-BE49-F238E27FC236}">
                  <a16:creationId xmlns:a16="http://schemas.microsoft.com/office/drawing/2014/main" id="{7A479641-4E97-4700-A8D3-1DDD9C2BD0D3}"/>
                </a:ext>
              </a:extLst>
            </p:cNvPr>
            <p:cNvSpPr/>
            <p:nvPr/>
          </p:nvSpPr>
          <p:spPr>
            <a:xfrm>
              <a:off x="6753225" y="30699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8" name="椭圆 7">
              <a:extLst>
                <a:ext uri="{FF2B5EF4-FFF2-40B4-BE49-F238E27FC236}">
                  <a16:creationId xmlns:a16="http://schemas.microsoft.com/office/drawing/2014/main" id="{369ED3C4-F27D-4574-9CE0-8FFC90E1A733}"/>
                </a:ext>
              </a:extLst>
            </p:cNvPr>
            <p:cNvSpPr/>
            <p:nvPr/>
          </p:nvSpPr>
          <p:spPr>
            <a:xfrm>
              <a:off x="8244748" y="2663983"/>
              <a:ext cx="252000" cy="252000"/>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a:t>
              </a:r>
              <a:endParaRPr lang="zh-CN" altLang="en-US" sz="1000"/>
            </a:p>
          </p:txBody>
        </p:sp>
        <p:sp>
          <p:nvSpPr>
            <p:cNvPr id="49" name="文本框 48">
              <a:extLst>
                <a:ext uri="{FF2B5EF4-FFF2-40B4-BE49-F238E27FC236}">
                  <a16:creationId xmlns:a16="http://schemas.microsoft.com/office/drawing/2014/main" id="{A1E31CDF-F728-4856-B7CB-EB71E5E1ACB6}"/>
                </a:ext>
              </a:extLst>
            </p:cNvPr>
            <p:cNvSpPr txBox="1"/>
            <p:nvPr/>
          </p:nvSpPr>
          <p:spPr>
            <a:xfrm>
              <a:off x="8244748" y="-57121"/>
              <a:ext cx="248786" cy="269567"/>
            </a:xfrm>
            <a:prstGeom prst="rect">
              <a:avLst/>
            </a:prstGeom>
            <a:noFill/>
          </p:spPr>
          <p:txBody>
            <a:bodyPr wrap="none" rtlCol="0">
              <a:spAutoFit/>
            </a:bodyPr>
            <a:lstStyle/>
            <a:p>
              <a:r>
                <a:rPr lang="en-US" altLang="zh-CN" sz="1000"/>
                <a:t>x</a:t>
              </a:r>
              <a:endParaRPr lang="zh-CN" altLang="en-US" sz="1000"/>
            </a:p>
          </p:txBody>
        </p:sp>
        <p:sp>
          <p:nvSpPr>
            <p:cNvPr id="50" name="箭头: 下 49">
              <a:extLst>
                <a:ext uri="{FF2B5EF4-FFF2-40B4-BE49-F238E27FC236}">
                  <a16:creationId xmlns:a16="http://schemas.microsoft.com/office/drawing/2014/main" id="{30AC80F3-F25F-4402-A1BD-5E4E3C31384A}"/>
                </a:ext>
              </a:extLst>
            </p:cNvPr>
            <p:cNvSpPr/>
            <p:nvPr/>
          </p:nvSpPr>
          <p:spPr>
            <a:xfrm>
              <a:off x="8343900" y="5881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1" name="箭头: 下 50">
              <a:extLst>
                <a:ext uri="{FF2B5EF4-FFF2-40B4-BE49-F238E27FC236}">
                  <a16:creationId xmlns:a16="http://schemas.microsoft.com/office/drawing/2014/main" id="{AFC5AB99-791F-4738-911C-A35BEF3D1EC9}"/>
                </a:ext>
              </a:extLst>
            </p:cNvPr>
            <p:cNvSpPr/>
            <p:nvPr/>
          </p:nvSpPr>
          <p:spPr>
            <a:xfrm>
              <a:off x="8343900" y="8929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2" name="箭头: 下 51">
              <a:extLst>
                <a:ext uri="{FF2B5EF4-FFF2-40B4-BE49-F238E27FC236}">
                  <a16:creationId xmlns:a16="http://schemas.microsoft.com/office/drawing/2014/main" id="{D6509B45-A50B-4FA4-8A9E-45B79A11D962}"/>
                </a:ext>
              </a:extLst>
            </p:cNvPr>
            <p:cNvSpPr/>
            <p:nvPr/>
          </p:nvSpPr>
          <p:spPr>
            <a:xfrm>
              <a:off x="8343900" y="12167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3" name="箭头: 下 52">
              <a:extLst>
                <a:ext uri="{FF2B5EF4-FFF2-40B4-BE49-F238E27FC236}">
                  <a16:creationId xmlns:a16="http://schemas.microsoft.com/office/drawing/2014/main" id="{A5FEE115-3661-4BB0-9E1A-2B0A583222D8}"/>
                </a:ext>
              </a:extLst>
            </p:cNvPr>
            <p:cNvSpPr/>
            <p:nvPr/>
          </p:nvSpPr>
          <p:spPr>
            <a:xfrm>
              <a:off x="8343900" y="15533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4" name="箭头: 下 53">
              <a:extLst>
                <a:ext uri="{FF2B5EF4-FFF2-40B4-BE49-F238E27FC236}">
                  <a16:creationId xmlns:a16="http://schemas.microsoft.com/office/drawing/2014/main" id="{D64A6D9E-91C7-4993-968B-53D417636875}"/>
                </a:ext>
              </a:extLst>
            </p:cNvPr>
            <p:cNvSpPr/>
            <p:nvPr/>
          </p:nvSpPr>
          <p:spPr>
            <a:xfrm>
              <a:off x="8343900" y="18835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5" name="箭头: 下 54">
              <a:extLst>
                <a:ext uri="{FF2B5EF4-FFF2-40B4-BE49-F238E27FC236}">
                  <a16:creationId xmlns:a16="http://schemas.microsoft.com/office/drawing/2014/main" id="{66008C76-ABB7-4848-833B-9395D67F6BA9}"/>
                </a:ext>
              </a:extLst>
            </p:cNvPr>
            <p:cNvSpPr/>
            <p:nvPr/>
          </p:nvSpPr>
          <p:spPr>
            <a:xfrm>
              <a:off x="8343900" y="22200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6" name="箭头: 下 55">
              <a:extLst>
                <a:ext uri="{FF2B5EF4-FFF2-40B4-BE49-F238E27FC236}">
                  <a16:creationId xmlns:a16="http://schemas.microsoft.com/office/drawing/2014/main" id="{65E76B94-CE4B-472D-893E-91F957F89FD7}"/>
                </a:ext>
              </a:extLst>
            </p:cNvPr>
            <p:cNvSpPr/>
            <p:nvPr/>
          </p:nvSpPr>
          <p:spPr>
            <a:xfrm>
              <a:off x="8337550" y="2562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7" name="箭头: 下 56">
              <a:extLst>
                <a:ext uri="{FF2B5EF4-FFF2-40B4-BE49-F238E27FC236}">
                  <a16:creationId xmlns:a16="http://schemas.microsoft.com/office/drawing/2014/main" id="{D7ADA268-407C-46AA-BF6E-ACD70C363DB9}"/>
                </a:ext>
              </a:extLst>
            </p:cNvPr>
            <p:cNvSpPr/>
            <p:nvPr/>
          </p:nvSpPr>
          <p:spPr>
            <a:xfrm>
              <a:off x="8343900" y="29566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8" name="箭头: 下 57">
              <a:extLst>
                <a:ext uri="{FF2B5EF4-FFF2-40B4-BE49-F238E27FC236}">
                  <a16:creationId xmlns:a16="http://schemas.microsoft.com/office/drawing/2014/main" id="{42CFE0BA-A3F3-4632-9977-E4D7DB51D2AC}"/>
                </a:ext>
              </a:extLst>
            </p:cNvPr>
            <p:cNvSpPr/>
            <p:nvPr/>
          </p:nvSpPr>
          <p:spPr>
            <a:xfrm>
              <a:off x="8350250" y="276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grpSp>
      <p:grpSp>
        <p:nvGrpSpPr>
          <p:cNvPr id="86" name="组合 85">
            <a:extLst>
              <a:ext uri="{FF2B5EF4-FFF2-40B4-BE49-F238E27FC236}">
                <a16:creationId xmlns:a16="http://schemas.microsoft.com/office/drawing/2014/main" id="{4207F39C-0534-485E-972D-7BA7C7371BF7}"/>
              </a:ext>
            </a:extLst>
          </p:cNvPr>
          <p:cNvGrpSpPr/>
          <p:nvPr/>
        </p:nvGrpSpPr>
        <p:grpSpPr>
          <a:xfrm>
            <a:off x="6012632" y="3047404"/>
            <a:ext cx="3921943" cy="3087288"/>
            <a:chOff x="6012632" y="-57121"/>
            <a:chExt cx="3921943" cy="3380022"/>
          </a:xfrm>
        </p:grpSpPr>
        <p:sp>
          <p:nvSpPr>
            <p:cNvPr id="87" name="左大括号 86">
              <a:extLst>
                <a:ext uri="{FF2B5EF4-FFF2-40B4-BE49-F238E27FC236}">
                  <a16:creationId xmlns:a16="http://schemas.microsoft.com/office/drawing/2014/main" id="{428CBDC1-116A-4020-B877-B910E611456F}"/>
                </a:ext>
              </a:extLst>
            </p:cNvPr>
            <p:cNvSpPr/>
            <p:nvPr/>
          </p:nvSpPr>
          <p:spPr>
            <a:xfrm>
              <a:off x="6012632" y="121774"/>
              <a:ext cx="266700" cy="3201127"/>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00"/>
            </a:p>
          </p:txBody>
        </p:sp>
        <p:sp>
          <p:nvSpPr>
            <p:cNvPr id="88" name="矩形 87">
              <a:extLst>
                <a:ext uri="{FF2B5EF4-FFF2-40B4-BE49-F238E27FC236}">
                  <a16:creationId xmlns:a16="http://schemas.microsoft.com/office/drawing/2014/main" id="{BDB3B655-236E-4F9B-B6AC-196D751D5E1D}"/>
                </a:ext>
              </a:extLst>
            </p:cNvPr>
            <p:cNvSpPr/>
            <p:nvPr/>
          </p:nvSpPr>
          <p:spPr>
            <a:xfrm>
              <a:off x="6753225" y="381001"/>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512, out = 128)</a:t>
              </a:r>
              <a:endParaRPr lang="zh-CN" altLang="en-US" sz="1000"/>
            </a:p>
          </p:txBody>
        </p:sp>
        <p:sp>
          <p:nvSpPr>
            <p:cNvPr id="89" name="矩形 88">
              <a:extLst>
                <a:ext uri="{FF2B5EF4-FFF2-40B4-BE49-F238E27FC236}">
                  <a16:creationId xmlns:a16="http://schemas.microsoft.com/office/drawing/2014/main" id="{D0BEF239-78F4-45EA-B199-A5563AE030CF}"/>
                </a:ext>
              </a:extLst>
            </p:cNvPr>
            <p:cNvSpPr/>
            <p:nvPr/>
          </p:nvSpPr>
          <p:spPr>
            <a:xfrm>
              <a:off x="6753225" y="68813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0" name="矩形 89">
              <a:extLst>
                <a:ext uri="{FF2B5EF4-FFF2-40B4-BE49-F238E27FC236}">
                  <a16:creationId xmlns:a16="http://schemas.microsoft.com/office/drawing/2014/main" id="{DBCB4770-96E3-4D8C-80C3-CFF2B8BD377C}"/>
                </a:ext>
              </a:extLst>
            </p:cNvPr>
            <p:cNvSpPr/>
            <p:nvPr/>
          </p:nvSpPr>
          <p:spPr>
            <a:xfrm>
              <a:off x="6753225" y="995259"/>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Relu</a:t>
              </a:r>
              <a:endParaRPr lang="zh-CN" altLang="en-US" sz="1000"/>
            </a:p>
          </p:txBody>
        </p:sp>
        <p:sp>
          <p:nvSpPr>
            <p:cNvPr id="91" name="矩形 90">
              <a:extLst>
                <a:ext uri="{FF2B5EF4-FFF2-40B4-BE49-F238E27FC236}">
                  <a16:creationId xmlns:a16="http://schemas.microsoft.com/office/drawing/2014/main" id="{044ECBAF-60BE-4E3C-A8B2-8C91CD7626A5}"/>
                </a:ext>
              </a:extLst>
            </p:cNvPr>
            <p:cNvSpPr/>
            <p:nvPr/>
          </p:nvSpPr>
          <p:spPr>
            <a:xfrm>
              <a:off x="6753225" y="1337048"/>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Conv3x3(stride = 1, in = 128, out = 128)</a:t>
              </a:r>
              <a:endParaRPr lang="zh-CN" altLang="en-US" sz="1000"/>
            </a:p>
          </p:txBody>
        </p:sp>
        <p:sp>
          <p:nvSpPr>
            <p:cNvPr id="92" name="矩形 91">
              <a:extLst>
                <a:ext uri="{FF2B5EF4-FFF2-40B4-BE49-F238E27FC236}">
                  <a16:creationId xmlns:a16="http://schemas.microsoft.com/office/drawing/2014/main" id="{FF35A46F-3047-4F1F-A5EE-C83D94A62262}"/>
                </a:ext>
              </a:extLst>
            </p:cNvPr>
            <p:cNvSpPr/>
            <p:nvPr/>
          </p:nvSpPr>
          <p:spPr>
            <a:xfrm>
              <a:off x="6753225" y="16670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3" name="矩形 92">
              <a:extLst>
                <a:ext uri="{FF2B5EF4-FFF2-40B4-BE49-F238E27FC236}">
                  <a16:creationId xmlns:a16="http://schemas.microsoft.com/office/drawing/2014/main" id="{DC1C2F77-47FF-471A-961C-912B9207C903}"/>
                </a:ext>
              </a:extLst>
            </p:cNvPr>
            <p:cNvSpPr/>
            <p:nvPr/>
          </p:nvSpPr>
          <p:spPr>
            <a:xfrm>
              <a:off x="6753225" y="2010172"/>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 = 1, in = 128, out = 512)</a:t>
              </a:r>
              <a:endParaRPr lang="zh-CN" altLang="en-US" sz="1000"/>
            </a:p>
          </p:txBody>
        </p:sp>
        <p:sp>
          <p:nvSpPr>
            <p:cNvPr id="94" name="矩形 93">
              <a:extLst>
                <a:ext uri="{FF2B5EF4-FFF2-40B4-BE49-F238E27FC236}">
                  <a16:creationId xmlns:a16="http://schemas.microsoft.com/office/drawing/2014/main" id="{9C007A0B-6280-44DE-9448-A15697F89AA6}"/>
                </a:ext>
              </a:extLst>
            </p:cNvPr>
            <p:cNvSpPr/>
            <p:nvPr/>
          </p:nvSpPr>
          <p:spPr>
            <a:xfrm>
              <a:off x="6753225" y="2335000"/>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bn</a:t>
              </a:r>
              <a:endParaRPr lang="zh-CN" altLang="en-US" sz="1000"/>
            </a:p>
          </p:txBody>
        </p:sp>
        <p:sp>
          <p:nvSpPr>
            <p:cNvPr id="95" name="矩形 94">
              <a:extLst>
                <a:ext uri="{FF2B5EF4-FFF2-40B4-BE49-F238E27FC236}">
                  <a16:creationId xmlns:a16="http://schemas.microsoft.com/office/drawing/2014/main" id="{55B91B97-B673-4203-8DBC-0F539665AB92}"/>
                </a:ext>
              </a:extLst>
            </p:cNvPr>
            <p:cNvSpPr/>
            <p:nvPr/>
          </p:nvSpPr>
          <p:spPr>
            <a:xfrm>
              <a:off x="6753225" y="3069987"/>
              <a:ext cx="3181350"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err="1"/>
                <a:t>relu</a:t>
              </a:r>
              <a:endParaRPr lang="zh-CN" altLang="en-US" sz="1000"/>
            </a:p>
          </p:txBody>
        </p:sp>
        <p:sp>
          <p:nvSpPr>
            <p:cNvPr id="96" name="椭圆 95">
              <a:extLst>
                <a:ext uri="{FF2B5EF4-FFF2-40B4-BE49-F238E27FC236}">
                  <a16:creationId xmlns:a16="http://schemas.microsoft.com/office/drawing/2014/main" id="{6ACF6065-472C-4D35-A0F1-3569DDE3DBD0}"/>
                </a:ext>
              </a:extLst>
            </p:cNvPr>
            <p:cNvSpPr/>
            <p:nvPr/>
          </p:nvSpPr>
          <p:spPr>
            <a:xfrm>
              <a:off x="8244748" y="2663983"/>
              <a:ext cx="252000" cy="252000"/>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a:t>
              </a:r>
              <a:endParaRPr lang="zh-CN" altLang="en-US" sz="1000"/>
            </a:p>
          </p:txBody>
        </p:sp>
        <p:sp>
          <p:nvSpPr>
            <p:cNvPr id="97" name="文本框 96">
              <a:extLst>
                <a:ext uri="{FF2B5EF4-FFF2-40B4-BE49-F238E27FC236}">
                  <a16:creationId xmlns:a16="http://schemas.microsoft.com/office/drawing/2014/main" id="{A58F2BB3-54A0-41BC-8C3C-8B2ECC8D62C2}"/>
                </a:ext>
              </a:extLst>
            </p:cNvPr>
            <p:cNvSpPr txBox="1"/>
            <p:nvPr/>
          </p:nvSpPr>
          <p:spPr>
            <a:xfrm>
              <a:off x="8244748" y="-57121"/>
              <a:ext cx="248786" cy="269567"/>
            </a:xfrm>
            <a:prstGeom prst="rect">
              <a:avLst/>
            </a:prstGeom>
            <a:noFill/>
          </p:spPr>
          <p:txBody>
            <a:bodyPr wrap="none" rtlCol="0">
              <a:spAutoFit/>
            </a:bodyPr>
            <a:lstStyle/>
            <a:p>
              <a:r>
                <a:rPr lang="en-US" altLang="zh-CN" sz="1000"/>
                <a:t>x</a:t>
              </a:r>
              <a:endParaRPr lang="zh-CN" altLang="en-US" sz="1000"/>
            </a:p>
          </p:txBody>
        </p:sp>
        <p:sp>
          <p:nvSpPr>
            <p:cNvPr id="98" name="箭头: 下 97">
              <a:extLst>
                <a:ext uri="{FF2B5EF4-FFF2-40B4-BE49-F238E27FC236}">
                  <a16:creationId xmlns:a16="http://schemas.microsoft.com/office/drawing/2014/main" id="{E1EBFB06-5BA0-4BD1-8F7A-F6D256A6FD1A}"/>
                </a:ext>
              </a:extLst>
            </p:cNvPr>
            <p:cNvSpPr/>
            <p:nvPr/>
          </p:nvSpPr>
          <p:spPr>
            <a:xfrm>
              <a:off x="8343900" y="5881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99" name="箭头: 下 98">
              <a:extLst>
                <a:ext uri="{FF2B5EF4-FFF2-40B4-BE49-F238E27FC236}">
                  <a16:creationId xmlns:a16="http://schemas.microsoft.com/office/drawing/2014/main" id="{DE1E36B1-DD61-4DC0-A2CF-953BFEB9E7AC}"/>
                </a:ext>
              </a:extLst>
            </p:cNvPr>
            <p:cNvSpPr/>
            <p:nvPr/>
          </p:nvSpPr>
          <p:spPr>
            <a:xfrm>
              <a:off x="8343900" y="8929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0" name="箭头: 下 99">
              <a:extLst>
                <a:ext uri="{FF2B5EF4-FFF2-40B4-BE49-F238E27FC236}">
                  <a16:creationId xmlns:a16="http://schemas.microsoft.com/office/drawing/2014/main" id="{F16F9D15-B56E-4A0A-BDF1-37A396DB36CA}"/>
                </a:ext>
              </a:extLst>
            </p:cNvPr>
            <p:cNvSpPr/>
            <p:nvPr/>
          </p:nvSpPr>
          <p:spPr>
            <a:xfrm>
              <a:off x="8343900" y="12167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1" name="箭头: 下 100">
              <a:extLst>
                <a:ext uri="{FF2B5EF4-FFF2-40B4-BE49-F238E27FC236}">
                  <a16:creationId xmlns:a16="http://schemas.microsoft.com/office/drawing/2014/main" id="{00949186-ED85-45D2-862F-415A3DD6CB57}"/>
                </a:ext>
              </a:extLst>
            </p:cNvPr>
            <p:cNvSpPr/>
            <p:nvPr/>
          </p:nvSpPr>
          <p:spPr>
            <a:xfrm>
              <a:off x="8343900" y="15533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2" name="箭头: 下 101">
              <a:extLst>
                <a:ext uri="{FF2B5EF4-FFF2-40B4-BE49-F238E27FC236}">
                  <a16:creationId xmlns:a16="http://schemas.microsoft.com/office/drawing/2014/main" id="{8BBC484C-0B10-459A-9099-DBACCA5F3412}"/>
                </a:ext>
              </a:extLst>
            </p:cNvPr>
            <p:cNvSpPr/>
            <p:nvPr/>
          </p:nvSpPr>
          <p:spPr>
            <a:xfrm>
              <a:off x="8343900" y="188350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3" name="箭头: 下 102">
              <a:extLst>
                <a:ext uri="{FF2B5EF4-FFF2-40B4-BE49-F238E27FC236}">
                  <a16:creationId xmlns:a16="http://schemas.microsoft.com/office/drawing/2014/main" id="{733B696A-64D5-44CB-8537-ECD0A67D37D8}"/>
                </a:ext>
              </a:extLst>
            </p:cNvPr>
            <p:cNvSpPr/>
            <p:nvPr/>
          </p:nvSpPr>
          <p:spPr>
            <a:xfrm>
              <a:off x="8343900" y="22200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4" name="箭头: 下 103">
              <a:extLst>
                <a:ext uri="{FF2B5EF4-FFF2-40B4-BE49-F238E27FC236}">
                  <a16:creationId xmlns:a16="http://schemas.microsoft.com/office/drawing/2014/main" id="{C794BC11-F3A9-45DE-BA30-C98891A5924A}"/>
                </a:ext>
              </a:extLst>
            </p:cNvPr>
            <p:cNvSpPr/>
            <p:nvPr/>
          </p:nvSpPr>
          <p:spPr>
            <a:xfrm>
              <a:off x="8337550" y="2562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5" name="箭头: 下 104">
              <a:extLst>
                <a:ext uri="{FF2B5EF4-FFF2-40B4-BE49-F238E27FC236}">
                  <a16:creationId xmlns:a16="http://schemas.microsoft.com/office/drawing/2014/main" id="{2F10975D-9A81-4FD7-B4B6-C1596AF71CB5}"/>
                </a:ext>
              </a:extLst>
            </p:cNvPr>
            <p:cNvSpPr/>
            <p:nvPr/>
          </p:nvSpPr>
          <p:spPr>
            <a:xfrm>
              <a:off x="8343900" y="29566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106" name="箭头: 下 105">
              <a:extLst>
                <a:ext uri="{FF2B5EF4-FFF2-40B4-BE49-F238E27FC236}">
                  <a16:creationId xmlns:a16="http://schemas.microsoft.com/office/drawing/2014/main" id="{FFC0616A-0738-493A-A7A7-30A4B69E913E}"/>
                </a:ext>
              </a:extLst>
            </p:cNvPr>
            <p:cNvSpPr/>
            <p:nvPr/>
          </p:nvSpPr>
          <p:spPr>
            <a:xfrm>
              <a:off x="8350250" y="276955"/>
              <a:ext cx="61913" cy="748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cxnSp>
          <p:nvCxnSpPr>
            <p:cNvPr id="107" name="连接符: 肘形 106">
              <a:extLst>
                <a:ext uri="{FF2B5EF4-FFF2-40B4-BE49-F238E27FC236}">
                  <a16:creationId xmlns:a16="http://schemas.microsoft.com/office/drawing/2014/main" id="{8B6C037F-47EE-446B-91BE-1A4895755E1C}"/>
                </a:ext>
              </a:extLst>
            </p:cNvPr>
            <p:cNvCxnSpPr>
              <a:stCxn id="97" idx="3"/>
              <a:endCxn id="96" idx="6"/>
            </p:cNvCxnSpPr>
            <p:nvPr/>
          </p:nvCxnSpPr>
          <p:spPr>
            <a:xfrm>
              <a:off x="8493534" y="77663"/>
              <a:ext cx="3214" cy="2712320"/>
            </a:xfrm>
            <a:prstGeom prst="bentConnector3">
              <a:avLst>
                <a:gd name="adj1" fmla="val 65595488"/>
              </a:avLst>
            </a:prstGeom>
            <a:ln w="19050">
              <a:tailEnd type="triangle"/>
            </a:ln>
          </p:spPr>
          <p:style>
            <a:lnRef idx="1">
              <a:schemeClr val="accent1"/>
            </a:lnRef>
            <a:fillRef idx="0">
              <a:schemeClr val="accent1"/>
            </a:fillRef>
            <a:effectRef idx="0">
              <a:schemeClr val="accent1"/>
            </a:effectRef>
            <a:fontRef idx="minor">
              <a:schemeClr val="tx1"/>
            </a:fontRef>
          </p:style>
        </p:cxnSp>
      </p:grpSp>
      <p:sp>
        <p:nvSpPr>
          <p:cNvPr id="110" name="矩形 109">
            <a:extLst>
              <a:ext uri="{FF2B5EF4-FFF2-40B4-BE49-F238E27FC236}">
                <a16:creationId xmlns:a16="http://schemas.microsoft.com/office/drawing/2014/main" id="{62CD4719-E004-400F-AF08-D7A419642153}"/>
              </a:ext>
            </a:extLst>
          </p:cNvPr>
          <p:cNvSpPr/>
          <p:nvPr/>
        </p:nvSpPr>
        <p:spPr>
          <a:xfrm>
            <a:off x="3838569" y="2493738"/>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1" name="矩形 110">
            <a:extLst>
              <a:ext uri="{FF2B5EF4-FFF2-40B4-BE49-F238E27FC236}">
                <a16:creationId xmlns:a16="http://schemas.microsoft.com/office/drawing/2014/main" id="{A0C110AF-1607-4FAC-9145-968BE6530B25}"/>
              </a:ext>
            </a:extLst>
          </p:cNvPr>
          <p:cNvSpPr/>
          <p:nvPr/>
        </p:nvSpPr>
        <p:spPr>
          <a:xfrm>
            <a:off x="3838569" y="2813917"/>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12" name="矩形 111">
            <a:extLst>
              <a:ext uri="{FF2B5EF4-FFF2-40B4-BE49-F238E27FC236}">
                <a16:creationId xmlns:a16="http://schemas.microsoft.com/office/drawing/2014/main" id="{7C1FFB31-E459-4112-8F51-F4AA6FA40CB6}"/>
              </a:ext>
            </a:extLst>
          </p:cNvPr>
          <p:cNvSpPr/>
          <p:nvPr/>
        </p:nvSpPr>
        <p:spPr>
          <a:xfrm>
            <a:off x="3838569" y="2991241"/>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3" name="矩形 112">
            <a:extLst>
              <a:ext uri="{FF2B5EF4-FFF2-40B4-BE49-F238E27FC236}">
                <a16:creationId xmlns:a16="http://schemas.microsoft.com/office/drawing/2014/main" id="{28726904-D1C4-4ABC-ABE4-DAC9900FCF05}"/>
              </a:ext>
            </a:extLst>
          </p:cNvPr>
          <p:cNvSpPr/>
          <p:nvPr/>
        </p:nvSpPr>
        <p:spPr>
          <a:xfrm>
            <a:off x="3838565" y="3171832"/>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4" name="矩形 113">
            <a:extLst>
              <a:ext uri="{FF2B5EF4-FFF2-40B4-BE49-F238E27FC236}">
                <a16:creationId xmlns:a16="http://schemas.microsoft.com/office/drawing/2014/main" id="{F490F037-303F-422E-9A7E-09800C324EF9}"/>
              </a:ext>
            </a:extLst>
          </p:cNvPr>
          <p:cNvSpPr/>
          <p:nvPr/>
        </p:nvSpPr>
        <p:spPr>
          <a:xfrm>
            <a:off x="3838561" y="3352694"/>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19" name="矩形 118">
            <a:extLst>
              <a:ext uri="{FF2B5EF4-FFF2-40B4-BE49-F238E27FC236}">
                <a16:creationId xmlns:a16="http://schemas.microsoft.com/office/drawing/2014/main" id="{A54795A0-97CC-4C88-B8E7-09EE7831BE74}"/>
              </a:ext>
            </a:extLst>
          </p:cNvPr>
          <p:cNvSpPr/>
          <p:nvPr/>
        </p:nvSpPr>
        <p:spPr>
          <a:xfrm>
            <a:off x="3838561" y="3734975"/>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20" name="矩形 119">
            <a:extLst>
              <a:ext uri="{FF2B5EF4-FFF2-40B4-BE49-F238E27FC236}">
                <a16:creationId xmlns:a16="http://schemas.microsoft.com/office/drawing/2014/main" id="{FF54064E-026E-438E-8298-A7C6EC5740F4}"/>
              </a:ext>
            </a:extLst>
          </p:cNvPr>
          <p:cNvSpPr/>
          <p:nvPr/>
        </p:nvSpPr>
        <p:spPr>
          <a:xfrm>
            <a:off x="3838561" y="3912299"/>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1" name="矩形 120">
            <a:extLst>
              <a:ext uri="{FF2B5EF4-FFF2-40B4-BE49-F238E27FC236}">
                <a16:creationId xmlns:a16="http://schemas.microsoft.com/office/drawing/2014/main" id="{92E5DA37-1048-4B1E-A449-65A3220FD36F}"/>
              </a:ext>
            </a:extLst>
          </p:cNvPr>
          <p:cNvSpPr/>
          <p:nvPr/>
        </p:nvSpPr>
        <p:spPr>
          <a:xfrm>
            <a:off x="3838557" y="4092890"/>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2" name="矩形 121">
            <a:extLst>
              <a:ext uri="{FF2B5EF4-FFF2-40B4-BE49-F238E27FC236}">
                <a16:creationId xmlns:a16="http://schemas.microsoft.com/office/drawing/2014/main" id="{CBF968B6-6CEB-4901-BC07-82D548B6A1D4}"/>
              </a:ext>
            </a:extLst>
          </p:cNvPr>
          <p:cNvSpPr/>
          <p:nvPr/>
        </p:nvSpPr>
        <p:spPr>
          <a:xfrm>
            <a:off x="3838553" y="4273752"/>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3" name="矩形 122">
            <a:extLst>
              <a:ext uri="{FF2B5EF4-FFF2-40B4-BE49-F238E27FC236}">
                <a16:creationId xmlns:a16="http://schemas.microsoft.com/office/drawing/2014/main" id="{BF7A759B-598F-4FCF-845D-3353226EA8DF}"/>
              </a:ext>
            </a:extLst>
          </p:cNvPr>
          <p:cNvSpPr/>
          <p:nvPr/>
        </p:nvSpPr>
        <p:spPr>
          <a:xfrm>
            <a:off x="3838553" y="4460343"/>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4" name="矩形 123">
            <a:extLst>
              <a:ext uri="{FF2B5EF4-FFF2-40B4-BE49-F238E27FC236}">
                <a16:creationId xmlns:a16="http://schemas.microsoft.com/office/drawing/2014/main" id="{C1373923-6C61-41FF-8295-EA2D92DA58D4}"/>
              </a:ext>
            </a:extLst>
          </p:cNvPr>
          <p:cNvSpPr/>
          <p:nvPr/>
        </p:nvSpPr>
        <p:spPr>
          <a:xfrm>
            <a:off x="3838549" y="4641205"/>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5" name="矩形 124">
            <a:extLst>
              <a:ext uri="{FF2B5EF4-FFF2-40B4-BE49-F238E27FC236}">
                <a16:creationId xmlns:a16="http://schemas.microsoft.com/office/drawing/2014/main" id="{D85372CC-53B2-41E5-A607-C749C6AF5155}"/>
              </a:ext>
            </a:extLst>
          </p:cNvPr>
          <p:cNvSpPr/>
          <p:nvPr/>
        </p:nvSpPr>
        <p:spPr>
          <a:xfrm>
            <a:off x="3838549" y="5107315"/>
            <a:ext cx="1038225" cy="183198"/>
          </a:xfrm>
          <a:prstGeom prst="rect">
            <a:avLst/>
          </a:prstGeom>
          <a:solidFill>
            <a:srgbClr val="92D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000"/>
              <a:t>Bottleneck</a:t>
            </a:r>
            <a:endParaRPr lang="zh-CN" altLang="en-US" sz="1000"/>
          </a:p>
        </p:txBody>
      </p:sp>
      <p:sp>
        <p:nvSpPr>
          <p:cNvPr id="126" name="矩形 125">
            <a:extLst>
              <a:ext uri="{FF2B5EF4-FFF2-40B4-BE49-F238E27FC236}">
                <a16:creationId xmlns:a16="http://schemas.microsoft.com/office/drawing/2014/main" id="{CB408210-65AA-4076-8C93-D580B251FA1E}"/>
              </a:ext>
            </a:extLst>
          </p:cNvPr>
          <p:cNvSpPr/>
          <p:nvPr/>
        </p:nvSpPr>
        <p:spPr>
          <a:xfrm>
            <a:off x="3838549" y="5284639"/>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sp>
        <p:nvSpPr>
          <p:cNvPr id="127" name="矩形 126">
            <a:extLst>
              <a:ext uri="{FF2B5EF4-FFF2-40B4-BE49-F238E27FC236}">
                <a16:creationId xmlns:a16="http://schemas.microsoft.com/office/drawing/2014/main" id="{125C9C37-66DC-4AD6-9C36-2A6E70C08571}"/>
              </a:ext>
            </a:extLst>
          </p:cNvPr>
          <p:cNvSpPr/>
          <p:nvPr/>
        </p:nvSpPr>
        <p:spPr>
          <a:xfrm>
            <a:off x="3838545" y="5465230"/>
            <a:ext cx="1038225" cy="1831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Bottleneck</a:t>
            </a:r>
            <a:endParaRPr lang="zh-CN" altLang="en-US" sz="1000"/>
          </a:p>
        </p:txBody>
      </p:sp>
      <p:cxnSp>
        <p:nvCxnSpPr>
          <p:cNvPr id="129" name="直接箭头连接符 128">
            <a:extLst>
              <a:ext uri="{FF2B5EF4-FFF2-40B4-BE49-F238E27FC236}">
                <a16:creationId xmlns:a16="http://schemas.microsoft.com/office/drawing/2014/main" id="{112DFC70-018E-457B-A141-EDAA6367BFA4}"/>
              </a:ext>
            </a:extLst>
          </p:cNvPr>
          <p:cNvCxnSpPr>
            <a:cxnSpLocks/>
            <a:stCxn id="111" idx="3"/>
            <a:endCxn id="41" idx="1"/>
          </p:cNvCxnSpPr>
          <p:nvPr/>
        </p:nvCxnSpPr>
        <p:spPr>
          <a:xfrm flipV="1">
            <a:off x="4876794" y="1568224"/>
            <a:ext cx="1135838" cy="1337292"/>
          </a:xfrm>
          <a:prstGeom prst="straightConnector1">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接箭头连接符 131">
            <a:extLst>
              <a:ext uri="{FF2B5EF4-FFF2-40B4-BE49-F238E27FC236}">
                <a16:creationId xmlns:a16="http://schemas.microsoft.com/office/drawing/2014/main" id="{88FA28F5-B4E1-465D-B5C6-249DF904EF6D}"/>
              </a:ext>
            </a:extLst>
          </p:cNvPr>
          <p:cNvCxnSpPr>
            <a:cxnSpLocks/>
            <a:stCxn id="112" idx="3"/>
            <a:endCxn id="87" idx="1"/>
          </p:cNvCxnSpPr>
          <p:nvPr/>
        </p:nvCxnSpPr>
        <p:spPr>
          <a:xfrm>
            <a:off x="4876794" y="3082840"/>
            <a:ext cx="1135838" cy="158990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3" name="矩形 132">
            <a:extLst>
              <a:ext uri="{FF2B5EF4-FFF2-40B4-BE49-F238E27FC236}">
                <a16:creationId xmlns:a16="http://schemas.microsoft.com/office/drawing/2014/main" id="{0BC08402-CDFC-4E34-A842-9BE017992F88}"/>
              </a:ext>
            </a:extLst>
          </p:cNvPr>
          <p:cNvSpPr/>
          <p:nvPr/>
        </p:nvSpPr>
        <p:spPr>
          <a:xfrm>
            <a:off x="10591798" y="1071447"/>
            <a:ext cx="1359263" cy="759683"/>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t>Conv1x1(stride=2,</a:t>
            </a:r>
          </a:p>
          <a:p>
            <a:pPr algn="ctr"/>
            <a:r>
              <a:rPr lang="en-US" altLang="zh-CN" sz="1000"/>
              <a:t>in=256,out = 512)</a:t>
            </a:r>
          </a:p>
          <a:p>
            <a:pPr algn="ctr"/>
            <a:r>
              <a:rPr lang="en-US" altLang="zh-CN" sz="1000"/>
              <a:t>Raise dimension</a:t>
            </a:r>
          </a:p>
          <a:p>
            <a:pPr algn="ctr"/>
            <a:r>
              <a:rPr lang="en-US" altLang="zh-CN" sz="1000" err="1"/>
              <a:t>Downsampling</a:t>
            </a:r>
            <a:endParaRPr lang="zh-CN" altLang="en-US" sz="1000"/>
          </a:p>
        </p:txBody>
      </p:sp>
      <p:cxnSp>
        <p:nvCxnSpPr>
          <p:cNvPr id="139" name="连接符: 肘形 138">
            <a:extLst>
              <a:ext uri="{FF2B5EF4-FFF2-40B4-BE49-F238E27FC236}">
                <a16:creationId xmlns:a16="http://schemas.microsoft.com/office/drawing/2014/main" id="{3BE98DBC-9EB0-45B8-AB1B-B11DA51589FA}"/>
              </a:ext>
            </a:extLst>
          </p:cNvPr>
          <p:cNvCxnSpPr>
            <a:cxnSpLocks/>
            <a:stCxn id="49" idx="3"/>
            <a:endCxn id="133" idx="0"/>
          </p:cNvCxnSpPr>
          <p:nvPr/>
        </p:nvCxnSpPr>
        <p:spPr>
          <a:xfrm>
            <a:off x="8493534" y="65990"/>
            <a:ext cx="2777896" cy="1005457"/>
          </a:xfrm>
          <a:prstGeom prst="bentConnector2">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43" name="连接符: 肘形 142">
            <a:extLst>
              <a:ext uri="{FF2B5EF4-FFF2-40B4-BE49-F238E27FC236}">
                <a16:creationId xmlns:a16="http://schemas.microsoft.com/office/drawing/2014/main" id="{2FF65C91-64CA-4612-8138-145BC0073685}"/>
              </a:ext>
            </a:extLst>
          </p:cNvPr>
          <p:cNvCxnSpPr>
            <a:cxnSpLocks/>
            <a:stCxn id="133" idx="2"/>
            <a:endCxn id="8" idx="6"/>
          </p:cNvCxnSpPr>
          <p:nvPr/>
        </p:nvCxnSpPr>
        <p:spPr>
          <a:xfrm rot="5400000">
            <a:off x="9527952" y="799926"/>
            <a:ext cx="712274" cy="2774682"/>
          </a:xfrm>
          <a:prstGeom prst="bentConnector2">
            <a:avLst/>
          </a:prstGeom>
          <a:ln w="190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47" name="左大括号 146">
            <a:extLst>
              <a:ext uri="{FF2B5EF4-FFF2-40B4-BE49-F238E27FC236}">
                <a16:creationId xmlns:a16="http://schemas.microsoft.com/office/drawing/2014/main" id="{DB11F8BF-746F-4B06-9CBF-06916A8F3022}"/>
              </a:ext>
            </a:extLst>
          </p:cNvPr>
          <p:cNvSpPr/>
          <p:nvPr/>
        </p:nvSpPr>
        <p:spPr>
          <a:xfrm>
            <a:off x="3682494" y="1991511"/>
            <a:ext cx="45719" cy="660029"/>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2" name="直接箭头连接符 151">
            <a:extLst>
              <a:ext uri="{FF2B5EF4-FFF2-40B4-BE49-F238E27FC236}">
                <a16:creationId xmlns:a16="http://schemas.microsoft.com/office/drawing/2014/main" id="{8EDF4A59-17C0-438B-BE99-847A814F6F19}"/>
              </a:ext>
            </a:extLst>
          </p:cNvPr>
          <p:cNvCxnSpPr>
            <a:cxnSpLocks/>
            <a:stCxn id="13" idx="3"/>
            <a:endCxn id="147" idx="1"/>
          </p:cNvCxnSpPr>
          <p:nvPr/>
        </p:nvCxnSpPr>
        <p:spPr>
          <a:xfrm>
            <a:off x="3200399" y="2314575"/>
            <a:ext cx="482095" cy="6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4" name="左大括号 153">
            <a:extLst>
              <a:ext uri="{FF2B5EF4-FFF2-40B4-BE49-F238E27FC236}">
                <a16:creationId xmlns:a16="http://schemas.microsoft.com/office/drawing/2014/main" id="{1E894478-5C66-4928-9BF0-A0804BC9C904}"/>
              </a:ext>
            </a:extLst>
          </p:cNvPr>
          <p:cNvSpPr/>
          <p:nvPr/>
        </p:nvSpPr>
        <p:spPr>
          <a:xfrm>
            <a:off x="3705644" y="2836758"/>
            <a:ext cx="45719" cy="722124"/>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5" name="直接箭头连接符 154">
            <a:extLst>
              <a:ext uri="{FF2B5EF4-FFF2-40B4-BE49-F238E27FC236}">
                <a16:creationId xmlns:a16="http://schemas.microsoft.com/office/drawing/2014/main" id="{5CE5164C-6F19-4970-81F7-250FC15C0D5E}"/>
              </a:ext>
            </a:extLst>
          </p:cNvPr>
          <p:cNvCxnSpPr>
            <a:cxnSpLocks/>
            <a:stCxn id="14" idx="3"/>
            <a:endCxn id="154" idx="1"/>
          </p:cNvCxnSpPr>
          <p:nvPr/>
        </p:nvCxnSpPr>
        <p:spPr>
          <a:xfrm>
            <a:off x="3204101" y="3192462"/>
            <a:ext cx="501543" cy="5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左大括号 155">
            <a:extLst>
              <a:ext uri="{FF2B5EF4-FFF2-40B4-BE49-F238E27FC236}">
                <a16:creationId xmlns:a16="http://schemas.microsoft.com/office/drawing/2014/main" id="{8AF11EEC-11A4-4F67-A7C9-4D8A8ACE1A44}"/>
              </a:ext>
            </a:extLst>
          </p:cNvPr>
          <p:cNvSpPr/>
          <p:nvPr/>
        </p:nvSpPr>
        <p:spPr>
          <a:xfrm>
            <a:off x="3686310" y="3728111"/>
            <a:ext cx="55693" cy="1091847"/>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7" name="直接箭头连接符 156">
            <a:extLst>
              <a:ext uri="{FF2B5EF4-FFF2-40B4-BE49-F238E27FC236}">
                <a16:creationId xmlns:a16="http://schemas.microsoft.com/office/drawing/2014/main" id="{E0A7E113-8896-4B1F-83A2-564D1F9950DE}"/>
              </a:ext>
            </a:extLst>
          </p:cNvPr>
          <p:cNvCxnSpPr>
            <a:cxnSpLocks/>
            <a:stCxn id="15" idx="3"/>
            <a:endCxn id="156" idx="1"/>
          </p:cNvCxnSpPr>
          <p:nvPr/>
        </p:nvCxnSpPr>
        <p:spPr>
          <a:xfrm>
            <a:off x="3203559" y="4265737"/>
            <a:ext cx="482751" cy="8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左大括号 157">
            <a:extLst>
              <a:ext uri="{FF2B5EF4-FFF2-40B4-BE49-F238E27FC236}">
                <a16:creationId xmlns:a16="http://schemas.microsoft.com/office/drawing/2014/main" id="{E990E6F2-9376-4F50-8ED0-E2C5A49BD0FA}"/>
              </a:ext>
            </a:extLst>
          </p:cNvPr>
          <p:cNvSpPr/>
          <p:nvPr/>
        </p:nvSpPr>
        <p:spPr>
          <a:xfrm>
            <a:off x="3706661" y="5083520"/>
            <a:ext cx="55693" cy="596583"/>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59" name="直接箭头连接符 158">
            <a:extLst>
              <a:ext uri="{FF2B5EF4-FFF2-40B4-BE49-F238E27FC236}">
                <a16:creationId xmlns:a16="http://schemas.microsoft.com/office/drawing/2014/main" id="{9ABBD17A-B880-4471-AF9E-8571D768B6AC}"/>
              </a:ext>
            </a:extLst>
          </p:cNvPr>
          <p:cNvCxnSpPr>
            <a:cxnSpLocks/>
            <a:stCxn id="16" idx="3"/>
            <a:endCxn id="158" idx="1"/>
          </p:cNvCxnSpPr>
          <p:nvPr/>
        </p:nvCxnSpPr>
        <p:spPr>
          <a:xfrm flipV="1">
            <a:off x="3205146" y="5381812"/>
            <a:ext cx="501515" cy="2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0" name="左大括号 159">
            <a:extLst>
              <a:ext uri="{FF2B5EF4-FFF2-40B4-BE49-F238E27FC236}">
                <a16:creationId xmlns:a16="http://schemas.microsoft.com/office/drawing/2014/main" id="{45C4600B-684F-4A60-82DE-79669F9E8B5B}"/>
              </a:ext>
            </a:extLst>
          </p:cNvPr>
          <p:cNvSpPr/>
          <p:nvPr/>
        </p:nvSpPr>
        <p:spPr>
          <a:xfrm>
            <a:off x="3712471" y="1257980"/>
            <a:ext cx="45719" cy="404957"/>
          </a:xfrm>
          <a:prstGeom prst="leftBrace">
            <a:avLst/>
          </a:prstGeom>
          <a:ln w="12700">
            <a:solidFill>
              <a:srgbClr val="1D8DB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61" name="直接箭头连接符 160">
            <a:extLst>
              <a:ext uri="{FF2B5EF4-FFF2-40B4-BE49-F238E27FC236}">
                <a16:creationId xmlns:a16="http://schemas.microsoft.com/office/drawing/2014/main" id="{816A36D2-1E9F-4F43-82B9-661C03D5EC37}"/>
              </a:ext>
            </a:extLst>
          </p:cNvPr>
          <p:cNvCxnSpPr>
            <a:cxnSpLocks/>
            <a:stCxn id="5" idx="3"/>
            <a:endCxn id="160" idx="1"/>
          </p:cNvCxnSpPr>
          <p:nvPr/>
        </p:nvCxnSpPr>
        <p:spPr>
          <a:xfrm>
            <a:off x="3206532" y="1452245"/>
            <a:ext cx="505939" cy="82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6638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title"/>
          </p:nvPr>
        </p:nvSpPr>
        <p:spPr>
          <a:xfrm>
            <a:off x="990600" y="338328"/>
            <a:ext cx="10210800" cy="1078992"/>
          </a:xfrm>
        </p:spPr>
        <p:txBody>
          <a:bodyPr vert="horz" lIns="91440" tIns="45720" rIns="91440" bIns="45720" rtlCol="0" anchor="b">
            <a:normAutofit/>
          </a:bodyPr>
          <a:lstStyle/>
          <a:p>
            <a:pPr algn="ctr">
              <a:lnSpc>
                <a:spcPct val="90000"/>
              </a:lnSpc>
            </a:pPr>
            <a:r>
              <a:rPr lang="en-US" sz="5400">
                <a:solidFill>
                  <a:schemeClr val="tx1"/>
                </a:solidFill>
                <a:latin typeface="+mj-lt"/>
              </a:rPr>
              <a:t>Results of Experiment 2</a:t>
            </a:r>
          </a:p>
        </p:txBody>
      </p:sp>
      <p:sp>
        <p:nvSpPr>
          <p:cNvPr id="24" name="Rectangle 23">
            <a:extLst>
              <a:ext uri="{FF2B5EF4-FFF2-40B4-BE49-F238E27FC236}">
                <a16:creationId xmlns:a16="http://schemas.microsoft.com/office/drawing/2014/main" id="{70BDD0CE-06A4-404B-8A13-580229C1C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41750"/>
            <a:ext cx="12192000" cy="471625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6">
            <a:extLst>
              <a:ext uri="{FF2B5EF4-FFF2-40B4-BE49-F238E27FC236}">
                <a16:creationId xmlns:a16="http://schemas.microsoft.com/office/drawing/2014/main" id="{EE9899FA-8881-472C-AA59-D08A89CA8A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图片 1307306678" descr="Background pattern&#10;&#10;Description automatically generated">
            <a:extLst>
              <a:ext uri="{FF2B5EF4-FFF2-40B4-BE49-F238E27FC236}">
                <a16:creationId xmlns:a16="http://schemas.microsoft.com/office/drawing/2014/main" id="{9FFD674C-C8E5-4748-B030-317319EFA8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87915" y="2742397"/>
            <a:ext cx="4876802" cy="3291840"/>
          </a:xfrm>
          <a:prstGeom prst="rect">
            <a:avLst/>
          </a:prstGeom>
          <a:noFill/>
        </p:spPr>
      </p:pic>
      <p:sp>
        <p:nvSpPr>
          <p:cNvPr id="28" name="Rounded Rectangle 16">
            <a:extLst>
              <a:ext uri="{FF2B5EF4-FFF2-40B4-BE49-F238E27FC236}">
                <a16:creationId xmlns:a16="http://schemas.microsoft.com/office/drawing/2014/main" id="{080B7D90-3DF1-4514-B26D-616BE3555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图片 1307306677" descr="Background pattern&#10;&#10;Description automatically generated">
            <a:extLst>
              <a:ext uri="{FF2B5EF4-FFF2-40B4-BE49-F238E27FC236}">
                <a16:creationId xmlns:a16="http://schemas.microsoft.com/office/drawing/2014/main" id="{7EE7CA51-509D-4199-A40C-3EB83B69AA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618219" y="2744731"/>
            <a:ext cx="4894929" cy="3291840"/>
          </a:xfrm>
          <a:prstGeom prst="rect">
            <a:avLst/>
          </a:prstGeom>
          <a:noFill/>
        </p:spPr>
      </p:pic>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62</a:t>
            </a:fld>
            <a:endParaRPr kumimoji="0" lang="en-US" sz="1200" b="0" i="0" u="none" strike="noStrike" cap="none" spc="0" normalizeH="0" baseline="0" noProof="0">
              <a:ln>
                <a:noFill/>
              </a:ln>
              <a:solidFill>
                <a:srgbClr val="898989"/>
              </a:solidFill>
              <a:effectLst/>
              <a:uLnTx/>
              <a:uFillTx/>
              <a:latin typeface="+mn-lt"/>
            </a:endParaRPr>
          </a:p>
        </p:txBody>
      </p:sp>
    </p:spTree>
    <p:extLst>
      <p:ext uri="{BB962C8B-B14F-4D97-AF65-F5344CB8AC3E}">
        <p14:creationId xmlns:p14="http://schemas.microsoft.com/office/powerpoint/2010/main" val="2310796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63</a:t>
            </a:fld>
            <a:endParaRPr kumimoji="0" lang="en-US" sz="1200" b="0" i="0" u="none" strike="noStrike" cap="none" spc="0" normalizeH="0" baseline="0" noProof="0">
              <a:ln>
                <a:noFill/>
              </a:ln>
              <a:solidFill>
                <a:srgbClr val="898989"/>
              </a:solidFill>
              <a:effectLst/>
              <a:uLnTx/>
              <a:uFillTx/>
              <a:latin typeface="+mn-lt"/>
            </a:endParaRPr>
          </a:p>
        </p:txBody>
      </p:sp>
      <p:pic>
        <p:nvPicPr>
          <p:cNvPr id="4" name="图片 3">
            <a:extLst>
              <a:ext uri="{FF2B5EF4-FFF2-40B4-BE49-F238E27FC236}">
                <a16:creationId xmlns:a16="http://schemas.microsoft.com/office/drawing/2014/main" id="{63ED737E-FD56-4C78-AD55-CDE5888CD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10" y="-1"/>
            <a:ext cx="11999554" cy="5983111"/>
          </a:xfrm>
          <a:prstGeom prst="rect">
            <a:avLst/>
          </a:prstGeom>
        </p:spPr>
      </p:pic>
    </p:spTree>
    <p:extLst>
      <p:ext uri="{BB962C8B-B14F-4D97-AF65-F5344CB8AC3E}">
        <p14:creationId xmlns:p14="http://schemas.microsoft.com/office/powerpoint/2010/main" val="3768515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69B0703-8E73-4941-9EAA-2D33E58609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64701" cy="5655733"/>
          </a:xfrm>
          <a:prstGeom prst="rect">
            <a:avLst/>
          </a:prstGeom>
        </p:spPr>
      </p:pic>
      <p:sp>
        <p:nvSpPr>
          <p:cNvPr id="3" name="Tijdelijke aanduiding voor dianummer 2"/>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R="0" lvl="0" indent="0" algn="r" fontAlgn="auto">
              <a:spcBef>
                <a:spcPts val="0"/>
              </a:spcBef>
              <a:spcAft>
                <a:spcPts val="600"/>
              </a:spcAft>
              <a:buClrTx/>
              <a:buSzTx/>
              <a:buFontTx/>
              <a:buNone/>
              <a:tabLst/>
              <a:defRPr/>
            </a:pPr>
            <a:fld id="{0A297500-7527-634B-90F4-69D0994C32B4}" type="slidenum">
              <a:rPr kumimoji="0" lang="en-US" sz="1200" b="0" i="0" u="none" strike="noStrike" cap="none" spc="0" normalizeH="0" baseline="0" noProof="0">
                <a:ln>
                  <a:noFill/>
                </a:ln>
                <a:solidFill>
                  <a:srgbClr val="898989"/>
                </a:solidFill>
                <a:effectLst/>
                <a:uLnTx/>
                <a:uFillTx/>
                <a:latin typeface="+mn-lt"/>
              </a:rPr>
              <a:pPr marR="0" lvl="0" indent="0" algn="r" fontAlgn="auto">
                <a:spcBef>
                  <a:spcPts val="0"/>
                </a:spcBef>
                <a:spcAft>
                  <a:spcPts val="600"/>
                </a:spcAft>
                <a:buClrTx/>
                <a:buSzTx/>
                <a:buFontTx/>
                <a:buNone/>
                <a:tabLst/>
                <a:defRPr/>
              </a:pPr>
              <a:t>64</a:t>
            </a:fld>
            <a:endParaRPr kumimoji="0" lang="en-US" sz="1200" b="0" i="0" u="none" strike="noStrike" cap="none" spc="0" normalizeH="0" baseline="0" noProof="0">
              <a:ln>
                <a:noFill/>
              </a:ln>
              <a:solidFill>
                <a:srgbClr val="898989"/>
              </a:solidFill>
              <a:effectLst/>
              <a:uLnTx/>
              <a:uFillTx/>
              <a:latin typeface="+mn-lt"/>
            </a:endParaRPr>
          </a:p>
        </p:txBody>
      </p:sp>
    </p:spTree>
    <p:extLst>
      <p:ext uri="{BB962C8B-B14F-4D97-AF65-F5344CB8AC3E}">
        <p14:creationId xmlns:p14="http://schemas.microsoft.com/office/powerpoint/2010/main" val="20677271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5400" y="54080"/>
            <a:ext cx="11041200" cy="1398165"/>
          </a:xfrm>
        </p:spPr>
        <p:txBody>
          <a:bodyPr>
            <a:normAutofit/>
          </a:bodyPr>
          <a:lstStyle/>
          <a:p>
            <a:r>
              <a:rPr lang="nl-BE" sz="3200"/>
              <a:t>Experiment 3</a:t>
            </a:r>
            <a:br>
              <a:rPr lang="nl-BE" sz="3200"/>
            </a:br>
            <a:br>
              <a:rPr lang="nl-BE" sz="3200"/>
            </a:br>
            <a:r>
              <a:rPr lang="nl-BE" sz="2400"/>
              <a:t>Sagittal plane subnetwork</a:t>
            </a:r>
            <a:endParaRPr lang="nl-NL" sz="2400"/>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65</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5" name="图片 10" descr="Chart, scatter chart&#10;&#10;Description automatically generated">
            <a:extLst>
              <a:ext uri="{FF2B5EF4-FFF2-40B4-BE49-F238E27FC236}">
                <a16:creationId xmlns:a16="http://schemas.microsoft.com/office/drawing/2014/main" id="{57198A6A-BE43-4E6C-82F3-AE247E601C1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85485" y="1474953"/>
            <a:ext cx="3330842" cy="2356169"/>
          </a:xfrm>
          <a:prstGeom prst="rect">
            <a:avLst/>
          </a:prstGeom>
          <a:noFill/>
          <a:ln>
            <a:noFill/>
          </a:ln>
        </p:spPr>
      </p:pic>
      <p:pic>
        <p:nvPicPr>
          <p:cNvPr id="6" name="图片 9" descr="Chart, scatter chart&#10;&#10;Description automatically generated">
            <a:extLst>
              <a:ext uri="{FF2B5EF4-FFF2-40B4-BE49-F238E27FC236}">
                <a16:creationId xmlns:a16="http://schemas.microsoft.com/office/drawing/2014/main" id="{55A21CE1-D242-498B-9751-5C9E1BFFF6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10138" y="1472407"/>
            <a:ext cx="3330842" cy="2358715"/>
          </a:xfrm>
          <a:prstGeom prst="rect">
            <a:avLst/>
          </a:prstGeom>
          <a:noFill/>
          <a:ln>
            <a:noFill/>
          </a:ln>
        </p:spPr>
      </p:pic>
      <p:pic>
        <p:nvPicPr>
          <p:cNvPr id="7" name="图片 61" descr="Chart, scatter chart&#10;&#10;Description automatically generated">
            <a:extLst>
              <a:ext uri="{FF2B5EF4-FFF2-40B4-BE49-F238E27FC236}">
                <a16:creationId xmlns:a16="http://schemas.microsoft.com/office/drawing/2014/main" id="{D5704077-B27C-41DF-BA34-4D4CC69B59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5485" y="3784885"/>
            <a:ext cx="3330842" cy="2358676"/>
          </a:xfrm>
          <a:prstGeom prst="rect">
            <a:avLst/>
          </a:prstGeom>
          <a:noFill/>
          <a:ln>
            <a:noFill/>
          </a:ln>
        </p:spPr>
      </p:pic>
      <p:pic>
        <p:nvPicPr>
          <p:cNvPr id="8" name="图片 60" descr="Chart, scatter chart&#10;&#10;Description automatically generated">
            <a:extLst>
              <a:ext uri="{FF2B5EF4-FFF2-40B4-BE49-F238E27FC236}">
                <a16:creationId xmlns:a16="http://schemas.microsoft.com/office/drawing/2014/main" id="{256798D3-B9CF-4D84-B204-5D142903246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10138" y="3833569"/>
            <a:ext cx="3330842" cy="2358276"/>
          </a:xfrm>
          <a:prstGeom prst="rect">
            <a:avLst/>
          </a:prstGeom>
          <a:noFill/>
          <a:ln>
            <a:noFill/>
          </a:ln>
        </p:spPr>
      </p:pic>
    </p:spTree>
    <p:extLst>
      <p:ext uri="{BB962C8B-B14F-4D97-AF65-F5344CB8AC3E}">
        <p14:creationId xmlns:p14="http://schemas.microsoft.com/office/powerpoint/2010/main" val="17750605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66</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8" name="Title 1">
            <a:extLst>
              <a:ext uri="{FF2B5EF4-FFF2-40B4-BE49-F238E27FC236}">
                <a16:creationId xmlns:a16="http://schemas.microsoft.com/office/drawing/2014/main" id="{4C6C3A58-EBF3-4847-A30D-10D5E4555D95}"/>
              </a:ext>
            </a:extLst>
          </p:cNvPr>
          <p:cNvSpPr>
            <a:spLocks noGrp="1"/>
          </p:cNvSpPr>
          <p:nvPr>
            <p:ph type="title"/>
          </p:nvPr>
        </p:nvSpPr>
        <p:spPr>
          <a:xfrm>
            <a:off x="575999" y="394050"/>
            <a:ext cx="11041200" cy="1398165"/>
          </a:xfrm>
        </p:spPr>
        <p:txBody>
          <a:bodyPr>
            <a:normAutofit/>
          </a:bodyPr>
          <a:lstStyle/>
          <a:p>
            <a:r>
              <a:rPr lang="nl-BE" sz="3200"/>
              <a:t>Experiment 3</a:t>
            </a:r>
            <a:br>
              <a:rPr lang="nl-BE" sz="3200"/>
            </a:br>
            <a:br>
              <a:rPr lang="nl-BE" sz="3200"/>
            </a:br>
            <a:r>
              <a:rPr lang="nl-BE" sz="2400"/>
              <a:t>Coronal plane subnetwork</a:t>
            </a:r>
            <a:endParaRPr lang="nl-NL" sz="2400"/>
          </a:p>
        </p:txBody>
      </p:sp>
      <p:pic>
        <p:nvPicPr>
          <p:cNvPr id="9" name="图片 1549999426" descr="Chart&#10;&#10;Description automatically generated with medium confidence">
            <a:extLst>
              <a:ext uri="{FF2B5EF4-FFF2-40B4-BE49-F238E27FC236}">
                <a16:creationId xmlns:a16="http://schemas.microsoft.com/office/drawing/2014/main" id="{6CAC6430-EB76-4D0E-B117-27AA2DABF6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5999" y="1976727"/>
            <a:ext cx="2799080" cy="2012950"/>
          </a:xfrm>
          <a:prstGeom prst="rect">
            <a:avLst/>
          </a:prstGeom>
          <a:noFill/>
          <a:ln>
            <a:noFill/>
          </a:ln>
        </p:spPr>
      </p:pic>
      <p:pic>
        <p:nvPicPr>
          <p:cNvPr id="10" name="图片 1549999427" descr="Chart&#10;&#10;Description automatically generated">
            <a:extLst>
              <a:ext uri="{FF2B5EF4-FFF2-40B4-BE49-F238E27FC236}">
                <a16:creationId xmlns:a16="http://schemas.microsoft.com/office/drawing/2014/main" id="{058728B5-1046-454D-A732-858031B5EE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03207" y="1976727"/>
            <a:ext cx="2856230" cy="2053590"/>
          </a:xfrm>
          <a:prstGeom prst="rect">
            <a:avLst/>
          </a:prstGeom>
          <a:noFill/>
          <a:ln>
            <a:noFill/>
          </a:ln>
        </p:spPr>
      </p:pic>
      <p:pic>
        <p:nvPicPr>
          <p:cNvPr id="11" name="图片 1549999435" descr="A picture containing text, monitor, screenshot&#10;&#10;Description automatically generated">
            <a:extLst>
              <a:ext uri="{FF2B5EF4-FFF2-40B4-BE49-F238E27FC236}">
                <a16:creationId xmlns:a16="http://schemas.microsoft.com/office/drawing/2014/main" id="{177DF021-EB5E-4379-BB7A-617AC9904EA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5999" y="4030317"/>
            <a:ext cx="2783840" cy="1966595"/>
          </a:xfrm>
          <a:prstGeom prst="rect">
            <a:avLst/>
          </a:prstGeom>
          <a:noFill/>
          <a:ln>
            <a:noFill/>
          </a:ln>
        </p:spPr>
      </p:pic>
      <p:pic>
        <p:nvPicPr>
          <p:cNvPr id="12" name="图片 1549999434" descr="A computer screen with blue lights&#10;&#10;Description automatically generated with low confidence">
            <a:extLst>
              <a:ext uri="{FF2B5EF4-FFF2-40B4-BE49-F238E27FC236}">
                <a16:creationId xmlns:a16="http://schemas.microsoft.com/office/drawing/2014/main" id="{3F3F931C-38B6-4CD0-9944-071B75E5094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4322" y="4030317"/>
            <a:ext cx="2825115" cy="1995170"/>
          </a:xfrm>
          <a:prstGeom prst="rect">
            <a:avLst/>
          </a:prstGeom>
          <a:noFill/>
          <a:ln>
            <a:noFill/>
          </a:ln>
        </p:spPr>
      </p:pic>
      <p:sp>
        <p:nvSpPr>
          <p:cNvPr id="2" name="文本框 1">
            <a:extLst>
              <a:ext uri="{FF2B5EF4-FFF2-40B4-BE49-F238E27FC236}">
                <a16:creationId xmlns:a16="http://schemas.microsoft.com/office/drawing/2014/main" id="{8368779B-4F3C-4B8B-9817-DE7CC5352DF2}"/>
              </a:ext>
            </a:extLst>
          </p:cNvPr>
          <p:cNvSpPr txBox="1"/>
          <p:nvPr/>
        </p:nvSpPr>
        <p:spPr>
          <a:xfrm>
            <a:off x="8093612" y="3429000"/>
            <a:ext cx="2514663" cy="837409"/>
          </a:xfrm>
          <a:prstGeom prst="rect">
            <a:avLst/>
          </a:prstGeom>
          <a:noFill/>
        </p:spPr>
        <p:txBody>
          <a:bodyPr wrap="none" rtlCol="0">
            <a:spAutoFit/>
          </a:bodyPr>
          <a:lstStyle/>
          <a:p>
            <a:r>
              <a:rPr lang="en-US" altLang="zh-CN" b="0" i="0" dirty="0">
                <a:solidFill>
                  <a:srgbClr val="666666"/>
                </a:solidFill>
                <a:effectLst/>
                <a:latin typeface="tahoma" panose="020B0604030504040204" pitchFamily="34" charset="0"/>
              </a:rPr>
              <a:t>1. Too few useful parts</a:t>
            </a:r>
          </a:p>
          <a:p>
            <a:pPr>
              <a:lnSpc>
                <a:spcPct val="200000"/>
              </a:lnSpc>
            </a:pPr>
            <a:r>
              <a:rPr lang="en-US" altLang="zh-CN" dirty="0"/>
              <a:t>2. Result is poor</a:t>
            </a:r>
            <a:endParaRPr lang="zh-CN" altLang="en-US" dirty="0"/>
          </a:p>
        </p:txBody>
      </p:sp>
    </p:spTree>
    <p:extLst>
      <p:ext uri="{BB962C8B-B14F-4D97-AF65-F5344CB8AC3E}">
        <p14:creationId xmlns:p14="http://schemas.microsoft.com/office/powerpoint/2010/main" val="3512938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sp>
        <p:nvSpPr>
          <p:cNvPr id="7" name="Title 1">
            <a:extLst>
              <a:ext uri="{FF2B5EF4-FFF2-40B4-BE49-F238E27FC236}">
                <a16:creationId xmlns:a16="http://schemas.microsoft.com/office/drawing/2014/main" id="{9996B73B-78CF-43D5-970D-189631D96AE6}"/>
              </a:ext>
            </a:extLst>
          </p:cNvPr>
          <p:cNvSpPr>
            <a:spLocks noGrp="1"/>
          </p:cNvSpPr>
          <p:nvPr>
            <p:ph type="title"/>
          </p:nvPr>
        </p:nvSpPr>
        <p:spPr>
          <a:xfrm>
            <a:off x="575400" y="0"/>
            <a:ext cx="11041200" cy="1398165"/>
          </a:xfrm>
        </p:spPr>
        <p:txBody>
          <a:bodyPr>
            <a:normAutofit/>
          </a:bodyPr>
          <a:lstStyle/>
          <a:p>
            <a:r>
              <a:rPr lang="nl-BE" sz="3200"/>
              <a:t>Discussion for Experiment 3</a:t>
            </a:r>
            <a:endParaRPr lang="nl-NL" sz="2400"/>
          </a:p>
        </p:txBody>
      </p:sp>
      <p:pic>
        <p:nvPicPr>
          <p:cNvPr id="6" name="图片 60">
            <a:extLst>
              <a:ext uri="{FF2B5EF4-FFF2-40B4-BE49-F238E27FC236}">
                <a16:creationId xmlns:a16="http://schemas.microsoft.com/office/drawing/2014/main" id="{E7475DD8-D4F6-4932-A5DD-2D874C384CD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0" y="1825680"/>
            <a:ext cx="2986943" cy="2986943"/>
          </a:xfrm>
          <a:prstGeom prst="rect">
            <a:avLst/>
          </a:prstGeom>
          <a:noFill/>
          <a:ln>
            <a:noFill/>
          </a:ln>
        </p:spPr>
      </p:pic>
      <p:pic>
        <p:nvPicPr>
          <p:cNvPr id="10" name="图片 1307306627">
            <a:extLst>
              <a:ext uri="{FF2B5EF4-FFF2-40B4-BE49-F238E27FC236}">
                <a16:creationId xmlns:a16="http://schemas.microsoft.com/office/drawing/2014/main" id="{7701A0A6-2F27-4025-9B3E-87BC8E61AF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67043" y="1832472"/>
            <a:ext cx="2986941" cy="2989676"/>
          </a:xfrm>
          <a:prstGeom prst="rect">
            <a:avLst/>
          </a:prstGeom>
          <a:noFill/>
          <a:ln>
            <a:noFill/>
          </a:ln>
        </p:spPr>
      </p:pic>
      <p:pic>
        <p:nvPicPr>
          <p:cNvPr id="11" name="图片 1307306628">
            <a:extLst>
              <a:ext uri="{FF2B5EF4-FFF2-40B4-BE49-F238E27FC236}">
                <a16:creationId xmlns:a16="http://schemas.microsoft.com/office/drawing/2014/main" id="{0B8FF492-8A0D-4CFB-850A-951875694F7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71263" y="1832472"/>
            <a:ext cx="2984208" cy="2986943"/>
          </a:xfrm>
          <a:prstGeom prst="rect">
            <a:avLst/>
          </a:prstGeom>
          <a:noFill/>
          <a:ln>
            <a:noFill/>
          </a:ln>
        </p:spPr>
      </p:pic>
      <p:pic>
        <p:nvPicPr>
          <p:cNvPr id="12" name="图片 1307306629">
            <a:extLst>
              <a:ext uri="{FF2B5EF4-FFF2-40B4-BE49-F238E27FC236}">
                <a16:creationId xmlns:a16="http://schemas.microsoft.com/office/drawing/2014/main" id="{F835DC67-FB9F-43C6-98AA-1F7D2A722E1B}"/>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5471" y="1832472"/>
            <a:ext cx="2969854" cy="2969854"/>
          </a:xfrm>
          <a:prstGeom prst="rect">
            <a:avLst/>
          </a:prstGeom>
          <a:noFill/>
          <a:ln>
            <a:noFill/>
          </a:ln>
        </p:spPr>
      </p:pic>
      <p:sp>
        <p:nvSpPr>
          <p:cNvPr id="8" name="文本框 7">
            <a:extLst>
              <a:ext uri="{FF2B5EF4-FFF2-40B4-BE49-F238E27FC236}">
                <a16:creationId xmlns:a16="http://schemas.microsoft.com/office/drawing/2014/main" id="{C881BB9D-DEBD-44C4-8B78-FA90BE97D436}"/>
              </a:ext>
            </a:extLst>
          </p:cNvPr>
          <p:cNvSpPr txBox="1"/>
          <p:nvPr/>
        </p:nvSpPr>
        <p:spPr>
          <a:xfrm>
            <a:off x="5145739" y="2038351"/>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9" name="文本框 8">
            <a:extLst>
              <a:ext uri="{FF2B5EF4-FFF2-40B4-BE49-F238E27FC236}">
                <a16:creationId xmlns:a16="http://schemas.microsoft.com/office/drawing/2014/main" id="{95D556F5-3DB9-46FE-95C0-A148CE72B04C}"/>
              </a:ext>
            </a:extLst>
          </p:cNvPr>
          <p:cNvSpPr txBox="1"/>
          <p:nvPr/>
        </p:nvSpPr>
        <p:spPr>
          <a:xfrm>
            <a:off x="5145739" y="2597944"/>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13" name="文本框 12">
            <a:extLst>
              <a:ext uri="{FF2B5EF4-FFF2-40B4-BE49-F238E27FC236}">
                <a16:creationId xmlns:a16="http://schemas.microsoft.com/office/drawing/2014/main" id="{363F36C6-C584-4A68-AF41-EE2C07D39E9E}"/>
              </a:ext>
            </a:extLst>
          </p:cNvPr>
          <p:cNvSpPr txBox="1"/>
          <p:nvPr/>
        </p:nvSpPr>
        <p:spPr>
          <a:xfrm>
            <a:off x="5145739" y="3200115"/>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4" name="文本框 13">
            <a:extLst>
              <a:ext uri="{FF2B5EF4-FFF2-40B4-BE49-F238E27FC236}">
                <a16:creationId xmlns:a16="http://schemas.microsoft.com/office/drawing/2014/main" id="{D2AA80DB-F7C2-4EA3-8FF0-0C01D1E7B98B}"/>
              </a:ext>
            </a:extLst>
          </p:cNvPr>
          <p:cNvSpPr txBox="1"/>
          <p:nvPr/>
        </p:nvSpPr>
        <p:spPr>
          <a:xfrm>
            <a:off x="5145739" y="3802286"/>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15" name="文本框 14">
            <a:extLst>
              <a:ext uri="{FF2B5EF4-FFF2-40B4-BE49-F238E27FC236}">
                <a16:creationId xmlns:a16="http://schemas.microsoft.com/office/drawing/2014/main" id="{909D2B59-1795-4352-8CF4-58AC34A079F3}"/>
              </a:ext>
            </a:extLst>
          </p:cNvPr>
          <p:cNvSpPr txBox="1"/>
          <p:nvPr/>
        </p:nvSpPr>
        <p:spPr>
          <a:xfrm>
            <a:off x="514573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16" name="矩形: 圆角 15">
            <a:extLst>
              <a:ext uri="{FF2B5EF4-FFF2-40B4-BE49-F238E27FC236}">
                <a16:creationId xmlns:a16="http://schemas.microsoft.com/office/drawing/2014/main" id="{B962A4BA-0D3C-4148-9326-AE873268AC16}"/>
              </a:ext>
            </a:extLst>
          </p:cNvPr>
          <p:cNvSpPr/>
          <p:nvPr/>
        </p:nvSpPr>
        <p:spPr>
          <a:xfrm>
            <a:off x="0" y="1300295"/>
            <a:ext cx="6073140" cy="468944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5F1F7AF-DE23-4A2D-87C8-F7B54258374E}"/>
              </a:ext>
            </a:extLst>
          </p:cNvPr>
          <p:cNvSpPr txBox="1"/>
          <p:nvPr/>
        </p:nvSpPr>
        <p:spPr>
          <a:xfrm>
            <a:off x="2672476" y="5196762"/>
            <a:ext cx="1172180" cy="369332"/>
          </a:xfrm>
          <a:prstGeom prst="rect">
            <a:avLst/>
          </a:prstGeom>
          <a:noFill/>
        </p:spPr>
        <p:txBody>
          <a:bodyPr wrap="none" rtlCol="0">
            <a:spAutoFit/>
          </a:bodyPr>
          <a:lstStyle/>
          <a:p>
            <a:r>
              <a:rPr lang="en-US" altLang="zh-CN"/>
              <a:t>Test set 1</a:t>
            </a:r>
            <a:endParaRPr lang="zh-CN" altLang="en-US"/>
          </a:p>
        </p:txBody>
      </p:sp>
      <p:sp>
        <p:nvSpPr>
          <p:cNvPr id="23" name="矩形: 圆角 22">
            <a:extLst>
              <a:ext uri="{FF2B5EF4-FFF2-40B4-BE49-F238E27FC236}">
                <a16:creationId xmlns:a16="http://schemas.microsoft.com/office/drawing/2014/main" id="{3EA2C720-FE80-497D-AD17-2F113C49768B}"/>
              </a:ext>
            </a:extLst>
          </p:cNvPr>
          <p:cNvSpPr/>
          <p:nvPr/>
        </p:nvSpPr>
        <p:spPr>
          <a:xfrm>
            <a:off x="6118860" y="1300295"/>
            <a:ext cx="6073140" cy="468944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B2298A34-A5F6-41A3-9196-C862B4FCBCE9}"/>
              </a:ext>
            </a:extLst>
          </p:cNvPr>
          <p:cNvSpPr txBox="1"/>
          <p:nvPr/>
        </p:nvSpPr>
        <p:spPr>
          <a:xfrm>
            <a:off x="8791336" y="5196762"/>
            <a:ext cx="1172180" cy="369332"/>
          </a:xfrm>
          <a:prstGeom prst="rect">
            <a:avLst/>
          </a:prstGeom>
          <a:noFill/>
        </p:spPr>
        <p:txBody>
          <a:bodyPr wrap="none" rtlCol="0">
            <a:spAutoFit/>
          </a:bodyPr>
          <a:lstStyle/>
          <a:p>
            <a:r>
              <a:rPr lang="en-US" altLang="zh-CN"/>
              <a:t>Test set 2</a:t>
            </a:r>
            <a:endParaRPr lang="zh-CN" altLang="en-US"/>
          </a:p>
        </p:txBody>
      </p:sp>
      <p:sp>
        <p:nvSpPr>
          <p:cNvPr id="25" name="文本框 24">
            <a:extLst>
              <a:ext uri="{FF2B5EF4-FFF2-40B4-BE49-F238E27FC236}">
                <a16:creationId xmlns:a16="http://schemas.microsoft.com/office/drawing/2014/main" id="{DCDC075E-C13C-4EA5-B596-96D8DAEBA9E0}"/>
              </a:ext>
            </a:extLst>
          </p:cNvPr>
          <p:cNvSpPr txBox="1"/>
          <p:nvPr/>
        </p:nvSpPr>
        <p:spPr>
          <a:xfrm>
            <a:off x="11234119" y="2038351"/>
            <a:ext cx="633507" cy="276999"/>
          </a:xfrm>
          <a:prstGeom prst="rect">
            <a:avLst/>
          </a:prstGeom>
          <a:noFill/>
        </p:spPr>
        <p:txBody>
          <a:bodyPr wrap="square" rtlCol="0">
            <a:spAutoFit/>
          </a:bodyPr>
          <a:lstStyle/>
          <a:p>
            <a:r>
              <a:rPr lang="en-US" altLang="zh-CN" sz="1200">
                <a:solidFill>
                  <a:schemeClr val="bg1"/>
                </a:solidFill>
              </a:rPr>
              <a:t>2.00</a:t>
            </a:r>
            <a:endParaRPr lang="zh-CN" altLang="en-US" sz="1200">
              <a:solidFill>
                <a:schemeClr val="bg1"/>
              </a:solidFill>
            </a:endParaRPr>
          </a:p>
        </p:txBody>
      </p:sp>
      <p:sp>
        <p:nvSpPr>
          <p:cNvPr id="26" name="文本框 25">
            <a:extLst>
              <a:ext uri="{FF2B5EF4-FFF2-40B4-BE49-F238E27FC236}">
                <a16:creationId xmlns:a16="http://schemas.microsoft.com/office/drawing/2014/main" id="{50370762-0016-43A4-9576-0E441C44D98F}"/>
              </a:ext>
            </a:extLst>
          </p:cNvPr>
          <p:cNvSpPr txBox="1"/>
          <p:nvPr/>
        </p:nvSpPr>
        <p:spPr>
          <a:xfrm>
            <a:off x="11234119" y="2597944"/>
            <a:ext cx="633507" cy="276999"/>
          </a:xfrm>
          <a:prstGeom prst="rect">
            <a:avLst/>
          </a:prstGeom>
          <a:noFill/>
        </p:spPr>
        <p:txBody>
          <a:bodyPr wrap="square" rtlCol="0">
            <a:spAutoFit/>
          </a:bodyPr>
          <a:lstStyle/>
          <a:p>
            <a:r>
              <a:rPr lang="en-US" altLang="zh-CN" sz="1200">
                <a:solidFill>
                  <a:schemeClr val="bg1"/>
                </a:solidFill>
              </a:rPr>
              <a:t>1.50</a:t>
            </a:r>
            <a:endParaRPr lang="zh-CN" altLang="en-US" sz="1200">
              <a:solidFill>
                <a:schemeClr val="bg1"/>
              </a:solidFill>
            </a:endParaRPr>
          </a:p>
        </p:txBody>
      </p:sp>
      <p:sp>
        <p:nvSpPr>
          <p:cNvPr id="27" name="文本框 26">
            <a:extLst>
              <a:ext uri="{FF2B5EF4-FFF2-40B4-BE49-F238E27FC236}">
                <a16:creationId xmlns:a16="http://schemas.microsoft.com/office/drawing/2014/main" id="{C3ECCA97-268F-4BA7-A714-F6F8E9BAF53E}"/>
              </a:ext>
            </a:extLst>
          </p:cNvPr>
          <p:cNvSpPr txBox="1"/>
          <p:nvPr/>
        </p:nvSpPr>
        <p:spPr>
          <a:xfrm>
            <a:off x="11234119" y="3200115"/>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8" name="文本框 27">
            <a:extLst>
              <a:ext uri="{FF2B5EF4-FFF2-40B4-BE49-F238E27FC236}">
                <a16:creationId xmlns:a16="http://schemas.microsoft.com/office/drawing/2014/main" id="{ABA9CBA3-A44F-40F5-A9AE-C1EF92355737}"/>
              </a:ext>
            </a:extLst>
          </p:cNvPr>
          <p:cNvSpPr txBox="1"/>
          <p:nvPr/>
        </p:nvSpPr>
        <p:spPr>
          <a:xfrm>
            <a:off x="11234119" y="3802286"/>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9" name="文本框 28">
            <a:extLst>
              <a:ext uri="{FF2B5EF4-FFF2-40B4-BE49-F238E27FC236}">
                <a16:creationId xmlns:a16="http://schemas.microsoft.com/office/drawing/2014/main" id="{19D80FB3-AF4E-44EB-B435-BF86B26AC9C4}"/>
              </a:ext>
            </a:extLst>
          </p:cNvPr>
          <p:cNvSpPr txBox="1"/>
          <p:nvPr/>
        </p:nvSpPr>
        <p:spPr>
          <a:xfrm>
            <a:off x="11234119" y="440598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Tree>
    <p:extLst>
      <p:ext uri="{BB962C8B-B14F-4D97-AF65-F5344CB8AC3E}">
        <p14:creationId xmlns:p14="http://schemas.microsoft.com/office/powerpoint/2010/main" val="1042960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68</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9" name="图片 8">
            <a:extLst>
              <a:ext uri="{FF2B5EF4-FFF2-40B4-BE49-F238E27FC236}">
                <a16:creationId xmlns:a16="http://schemas.microsoft.com/office/drawing/2014/main" id="{EE391DF1-0903-400A-81C7-D3A6873C62D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42" y="1852241"/>
            <a:ext cx="2989931" cy="2987179"/>
          </a:xfrm>
          <a:prstGeom prst="rect">
            <a:avLst/>
          </a:prstGeom>
          <a:noFill/>
          <a:ln>
            <a:noFill/>
          </a:ln>
        </p:spPr>
      </p:pic>
      <p:pic>
        <p:nvPicPr>
          <p:cNvPr id="10" name="图片 9">
            <a:extLst>
              <a:ext uri="{FF2B5EF4-FFF2-40B4-BE49-F238E27FC236}">
                <a16:creationId xmlns:a16="http://schemas.microsoft.com/office/drawing/2014/main" id="{12B8A394-1243-4595-94E7-5CDE47AE0EA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3304" y="1857853"/>
            <a:ext cx="2989931" cy="2989931"/>
          </a:xfrm>
          <a:prstGeom prst="rect">
            <a:avLst/>
          </a:prstGeom>
          <a:noFill/>
          <a:ln>
            <a:noFill/>
          </a:ln>
        </p:spPr>
      </p:pic>
      <p:pic>
        <p:nvPicPr>
          <p:cNvPr id="11" name="图片 44">
            <a:extLst>
              <a:ext uri="{FF2B5EF4-FFF2-40B4-BE49-F238E27FC236}">
                <a16:creationId xmlns:a16="http://schemas.microsoft.com/office/drawing/2014/main" id="{E1E552FA-F918-4D78-BE75-1D2480986FF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53066" y="1857853"/>
            <a:ext cx="2998877" cy="2998877"/>
          </a:xfrm>
          <a:prstGeom prst="rect">
            <a:avLst/>
          </a:prstGeom>
          <a:noFill/>
          <a:ln>
            <a:noFill/>
          </a:ln>
        </p:spPr>
      </p:pic>
      <p:pic>
        <p:nvPicPr>
          <p:cNvPr id="12" name="图片 59">
            <a:extLst>
              <a:ext uri="{FF2B5EF4-FFF2-40B4-BE49-F238E27FC236}">
                <a16:creationId xmlns:a16="http://schemas.microsoft.com/office/drawing/2014/main" id="{5C314B7E-F1AA-4B02-8B21-2B15D062902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4809" y="1849960"/>
            <a:ext cx="2998877" cy="2998877"/>
          </a:xfrm>
          <a:prstGeom prst="rect">
            <a:avLst/>
          </a:prstGeom>
          <a:noFill/>
          <a:ln>
            <a:noFill/>
          </a:ln>
        </p:spPr>
      </p:pic>
      <p:sp>
        <p:nvSpPr>
          <p:cNvPr id="13" name="Title 1">
            <a:extLst>
              <a:ext uri="{FF2B5EF4-FFF2-40B4-BE49-F238E27FC236}">
                <a16:creationId xmlns:a16="http://schemas.microsoft.com/office/drawing/2014/main" id="{B8270E18-84C5-4D5F-9980-A6286A54D2BF}"/>
              </a:ext>
            </a:extLst>
          </p:cNvPr>
          <p:cNvSpPr>
            <a:spLocks noGrp="1"/>
          </p:cNvSpPr>
          <p:nvPr>
            <p:ph type="title"/>
          </p:nvPr>
        </p:nvSpPr>
        <p:spPr>
          <a:xfrm>
            <a:off x="575400" y="0"/>
            <a:ext cx="11041200" cy="1398165"/>
          </a:xfrm>
        </p:spPr>
        <p:txBody>
          <a:bodyPr>
            <a:normAutofit/>
          </a:bodyPr>
          <a:lstStyle/>
          <a:p>
            <a:r>
              <a:rPr lang="nl-BE" sz="3200"/>
              <a:t>Discussion for Experiment 4</a:t>
            </a:r>
            <a:endParaRPr lang="nl-NL" sz="2400"/>
          </a:p>
        </p:txBody>
      </p:sp>
      <p:sp>
        <p:nvSpPr>
          <p:cNvPr id="8" name="文本框 7">
            <a:extLst>
              <a:ext uri="{FF2B5EF4-FFF2-40B4-BE49-F238E27FC236}">
                <a16:creationId xmlns:a16="http://schemas.microsoft.com/office/drawing/2014/main" id="{CA4332BC-5A80-44F8-A6CB-6731B760C181}"/>
              </a:ext>
            </a:extLst>
          </p:cNvPr>
          <p:cNvSpPr txBox="1"/>
          <p:nvPr/>
        </p:nvSpPr>
        <p:spPr>
          <a:xfrm>
            <a:off x="5290518" y="2045476"/>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14" name="文本框 13">
            <a:extLst>
              <a:ext uri="{FF2B5EF4-FFF2-40B4-BE49-F238E27FC236}">
                <a16:creationId xmlns:a16="http://schemas.microsoft.com/office/drawing/2014/main" id="{C6C21906-69C4-4262-B775-9855DDA0DE8D}"/>
              </a:ext>
            </a:extLst>
          </p:cNvPr>
          <p:cNvSpPr txBox="1"/>
          <p:nvPr/>
        </p:nvSpPr>
        <p:spPr>
          <a:xfrm>
            <a:off x="5290519" y="2628424"/>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15" name="文本框 14">
            <a:extLst>
              <a:ext uri="{FF2B5EF4-FFF2-40B4-BE49-F238E27FC236}">
                <a16:creationId xmlns:a16="http://schemas.microsoft.com/office/drawing/2014/main" id="{F572F51D-D77E-4D87-AD35-96E918A672A0}"/>
              </a:ext>
            </a:extLst>
          </p:cNvPr>
          <p:cNvSpPr txBox="1"/>
          <p:nvPr/>
        </p:nvSpPr>
        <p:spPr>
          <a:xfrm>
            <a:off x="5290519" y="3245835"/>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16" name="文本框 15">
            <a:extLst>
              <a:ext uri="{FF2B5EF4-FFF2-40B4-BE49-F238E27FC236}">
                <a16:creationId xmlns:a16="http://schemas.microsoft.com/office/drawing/2014/main" id="{AB557ECC-425C-4307-9D05-75B8B3D4D813}"/>
              </a:ext>
            </a:extLst>
          </p:cNvPr>
          <p:cNvSpPr txBox="1"/>
          <p:nvPr/>
        </p:nvSpPr>
        <p:spPr>
          <a:xfrm>
            <a:off x="5290519" y="3848006"/>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17" name="文本框 16">
            <a:extLst>
              <a:ext uri="{FF2B5EF4-FFF2-40B4-BE49-F238E27FC236}">
                <a16:creationId xmlns:a16="http://schemas.microsoft.com/office/drawing/2014/main" id="{7CB3D494-087F-4F53-9FB3-BE978C6EEDC0}"/>
              </a:ext>
            </a:extLst>
          </p:cNvPr>
          <p:cNvSpPr txBox="1"/>
          <p:nvPr/>
        </p:nvSpPr>
        <p:spPr>
          <a:xfrm>
            <a:off x="5290519" y="445170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18" name="矩形: 圆角 17">
            <a:extLst>
              <a:ext uri="{FF2B5EF4-FFF2-40B4-BE49-F238E27FC236}">
                <a16:creationId xmlns:a16="http://schemas.microsoft.com/office/drawing/2014/main" id="{C87AEC0D-99EB-4A5D-AA86-4B96F8037D5D}"/>
              </a:ext>
            </a:extLst>
          </p:cNvPr>
          <p:cNvSpPr/>
          <p:nvPr/>
        </p:nvSpPr>
        <p:spPr>
          <a:xfrm>
            <a:off x="0" y="1300295"/>
            <a:ext cx="6073140" cy="468944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8F9469E6-D941-4EDB-959D-FCB7BCBB53B0}"/>
              </a:ext>
            </a:extLst>
          </p:cNvPr>
          <p:cNvSpPr txBox="1"/>
          <p:nvPr/>
        </p:nvSpPr>
        <p:spPr>
          <a:xfrm>
            <a:off x="2672476" y="5196762"/>
            <a:ext cx="1172180" cy="369332"/>
          </a:xfrm>
          <a:prstGeom prst="rect">
            <a:avLst/>
          </a:prstGeom>
          <a:noFill/>
        </p:spPr>
        <p:txBody>
          <a:bodyPr wrap="none" rtlCol="0">
            <a:spAutoFit/>
          </a:bodyPr>
          <a:lstStyle/>
          <a:p>
            <a:r>
              <a:rPr lang="en-US" altLang="zh-CN"/>
              <a:t>Test set 1</a:t>
            </a:r>
            <a:endParaRPr lang="zh-CN" altLang="en-US"/>
          </a:p>
        </p:txBody>
      </p:sp>
      <p:sp>
        <p:nvSpPr>
          <p:cNvPr id="20" name="文本框 19">
            <a:extLst>
              <a:ext uri="{FF2B5EF4-FFF2-40B4-BE49-F238E27FC236}">
                <a16:creationId xmlns:a16="http://schemas.microsoft.com/office/drawing/2014/main" id="{FC46B9EA-1918-432A-BA22-3D0CBCE47FFC}"/>
              </a:ext>
            </a:extLst>
          </p:cNvPr>
          <p:cNvSpPr txBox="1"/>
          <p:nvPr/>
        </p:nvSpPr>
        <p:spPr>
          <a:xfrm>
            <a:off x="11386518" y="2045476"/>
            <a:ext cx="633507" cy="276999"/>
          </a:xfrm>
          <a:prstGeom prst="rect">
            <a:avLst/>
          </a:prstGeom>
          <a:noFill/>
        </p:spPr>
        <p:txBody>
          <a:bodyPr wrap="square" rtlCol="0">
            <a:spAutoFit/>
          </a:bodyPr>
          <a:lstStyle/>
          <a:p>
            <a:r>
              <a:rPr lang="en-US" altLang="zh-CN" sz="1200">
                <a:solidFill>
                  <a:schemeClr val="bg1"/>
                </a:solidFill>
              </a:rPr>
              <a:t>1.00</a:t>
            </a:r>
            <a:endParaRPr lang="zh-CN" altLang="en-US" sz="1200">
              <a:solidFill>
                <a:schemeClr val="bg1"/>
              </a:solidFill>
            </a:endParaRPr>
          </a:p>
        </p:txBody>
      </p:sp>
      <p:sp>
        <p:nvSpPr>
          <p:cNvPr id="21" name="文本框 20">
            <a:extLst>
              <a:ext uri="{FF2B5EF4-FFF2-40B4-BE49-F238E27FC236}">
                <a16:creationId xmlns:a16="http://schemas.microsoft.com/office/drawing/2014/main" id="{D36B216B-E5F9-4C68-94A6-73512A7D024E}"/>
              </a:ext>
            </a:extLst>
          </p:cNvPr>
          <p:cNvSpPr txBox="1"/>
          <p:nvPr/>
        </p:nvSpPr>
        <p:spPr>
          <a:xfrm>
            <a:off x="11386519" y="2628424"/>
            <a:ext cx="633507" cy="276999"/>
          </a:xfrm>
          <a:prstGeom prst="rect">
            <a:avLst/>
          </a:prstGeom>
          <a:noFill/>
        </p:spPr>
        <p:txBody>
          <a:bodyPr wrap="square" rtlCol="0">
            <a:spAutoFit/>
          </a:bodyPr>
          <a:lstStyle/>
          <a:p>
            <a:r>
              <a:rPr lang="en-US" altLang="zh-CN" sz="1200">
                <a:solidFill>
                  <a:schemeClr val="bg1"/>
                </a:solidFill>
              </a:rPr>
              <a:t>0.75</a:t>
            </a:r>
            <a:endParaRPr lang="zh-CN" altLang="en-US" sz="1200">
              <a:solidFill>
                <a:schemeClr val="bg1"/>
              </a:solidFill>
            </a:endParaRPr>
          </a:p>
        </p:txBody>
      </p:sp>
      <p:sp>
        <p:nvSpPr>
          <p:cNvPr id="22" name="文本框 21">
            <a:extLst>
              <a:ext uri="{FF2B5EF4-FFF2-40B4-BE49-F238E27FC236}">
                <a16:creationId xmlns:a16="http://schemas.microsoft.com/office/drawing/2014/main" id="{0FEDA797-93FF-4BC8-9AB8-DE20A904D695}"/>
              </a:ext>
            </a:extLst>
          </p:cNvPr>
          <p:cNvSpPr txBox="1"/>
          <p:nvPr/>
        </p:nvSpPr>
        <p:spPr>
          <a:xfrm>
            <a:off x="11386519" y="3245835"/>
            <a:ext cx="633507" cy="276999"/>
          </a:xfrm>
          <a:prstGeom prst="rect">
            <a:avLst/>
          </a:prstGeom>
          <a:noFill/>
        </p:spPr>
        <p:txBody>
          <a:bodyPr wrap="square" rtlCol="0">
            <a:spAutoFit/>
          </a:bodyPr>
          <a:lstStyle/>
          <a:p>
            <a:r>
              <a:rPr lang="en-US" altLang="zh-CN" sz="1200">
                <a:solidFill>
                  <a:schemeClr val="bg1"/>
                </a:solidFill>
              </a:rPr>
              <a:t>0.50</a:t>
            </a:r>
            <a:endParaRPr lang="zh-CN" altLang="en-US" sz="1200">
              <a:solidFill>
                <a:schemeClr val="bg1"/>
              </a:solidFill>
            </a:endParaRPr>
          </a:p>
        </p:txBody>
      </p:sp>
      <p:sp>
        <p:nvSpPr>
          <p:cNvPr id="23" name="文本框 22">
            <a:extLst>
              <a:ext uri="{FF2B5EF4-FFF2-40B4-BE49-F238E27FC236}">
                <a16:creationId xmlns:a16="http://schemas.microsoft.com/office/drawing/2014/main" id="{67102183-E781-457D-AEFE-BC5DE6EC8900}"/>
              </a:ext>
            </a:extLst>
          </p:cNvPr>
          <p:cNvSpPr txBox="1"/>
          <p:nvPr/>
        </p:nvSpPr>
        <p:spPr>
          <a:xfrm>
            <a:off x="11386519" y="3848006"/>
            <a:ext cx="633507" cy="276999"/>
          </a:xfrm>
          <a:prstGeom prst="rect">
            <a:avLst/>
          </a:prstGeom>
          <a:noFill/>
        </p:spPr>
        <p:txBody>
          <a:bodyPr wrap="square" rtlCol="0">
            <a:spAutoFit/>
          </a:bodyPr>
          <a:lstStyle/>
          <a:p>
            <a:r>
              <a:rPr lang="en-US" altLang="zh-CN" sz="1200">
                <a:solidFill>
                  <a:schemeClr val="bg1"/>
                </a:solidFill>
              </a:rPr>
              <a:t>0.25</a:t>
            </a:r>
            <a:endParaRPr lang="zh-CN" altLang="en-US" sz="1200">
              <a:solidFill>
                <a:schemeClr val="bg1"/>
              </a:solidFill>
            </a:endParaRPr>
          </a:p>
        </p:txBody>
      </p:sp>
      <p:sp>
        <p:nvSpPr>
          <p:cNvPr id="24" name="文本框 23">
            <a:extLst>
              <a:ext uri="{FF2B5EF4-FFF2-40B4-BE49-F238E27FC236}">
                <a16:creationId xmlns:a16="http://schemas.microsoft.com/office/drawing/2014/main" id="{0BDA4B18-D3E1-4E45-8D27-E379AE1AD343}"/>
              </a:ext>
            </a:extLst>
          </p:cNvPr>
          <p:cNvSpPr txBox="1"/>
          <p:nvPr/>
        </p:nvSpPr>
        <p:spPr>
          <a:xfrm>
            <a:off x="11386519" y="4451703"/>
            <a:ext cx="633507" cy="276999"/>
          </a:xfrm>
          <a:prstGeom prst="rect">
            <a:avLst/>
          </a:prstGeom>
          <a:noFill/>
        </p:spPr>
        <p:txBody>
          <a:bodyPr wrap="square" rtlCol="0">
            <a:spAutoFit/>
          </a:bodyPr>
          <a:lstStyle/>
          <a:p>
            <a:r>
              <a:rPr lang="en-US" altLang="zh-CN" sz="1200">
                <a:solidFill>
                  <a:schemeClr val="bg1"/>
                </a:solidFill>
              </a:rPr>
              <a:t>0.00</a:t>
            </a:r>
            <a:endParaRPr lang="zh-CN" altLang="en-US" sz="1200">
              <a:solidFill>
                <a:schemeClr val="bg1"/>
              </a:solidFill>
            </a:endParaRPr>
          </a:p>
        </p:txBody>
      </p:sp>
      <p:sp>
        <p:nvSpPr>
          <p:cNvPr id="25" name="矩形: 圆角 24">
            <a:extLst>
              <a:ext uri="{FF2B5EF4-FFF2-40B4-BE49-F238E27FC236}">
                <a16:creationId xmlns:a16="http://schemas.microsoft.com/office/drawing/2014/main" id="{C80DB570-F850-48F3-BB52-9322DD8F89BD}"/>
              </a:ext>
            </a:extLst>
          </p:cNvPr>
          <p:cNvSpPr/>
          <p:nvPr/>
        </p:nvSpPr>
        <p:spPr>
          <a:xfrm>
            <a:off x="6096000" y="1300295"/>
            <a:ext cx="6073140" cy="468944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837FCE76-F203-42BD-907D-2131B9778DA2}"/>
              </a:ext>
            </a:extLst>
          </p:cNvPr>
          <p:cNvSpPr txBox="1"/>
          <p:nvPr/>
        </p:nvSpPr>
        <p:spPr>
          <a:xfrm>
            <a:off x="8768476" y="5196762"/>
            <a:ext cx="1172180" cy="369332"/>
          </a:xfrm>
          <a:prstGeom prst="rect">
            <a:avLst/>
          </a:prstGeom>
          <a:noFill/>
        </p:spPr>
        <p:txBody>
          <a:bodyPr wrap="none" rtlCol="0">
            <a:spAutoFit/>
          </a:bodyPr>
          <a:lstStyle/>
          <a:p>
            <a:r>
              <a:rPr lang="en-US" altLang="zh-CN"/>
              <a:t>Test set 2</a:t>
            </a:r>
            <a:endParaRPr lang="zh-CN" altLang="en-US"/>
          </a:p>
        </p:txBody>
      </p:sp>
    </p:spTree>
    <p:extLst>
      <p:ext uri="{BB962C8B-B14F-4D97-AF65-F5344CB8AC3E}">
        <p14:creationId xmlns:p14="http://schemas.microsoft.com/office/powerpoint/2010/main" val="792708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4777D47-4FDA-4A40-97F9-8C7C692C6E61}"/>
              </a:ext>
            </a:extLst>
          </p:cNvPr>
          <p:cNvSpPr>
            <a:spLocks noGrp="1"/>
          </p:cNvSpPr>
          <p:nvPr>
            <p:ph type="ftr" sz="quarter" idx="11"/>
          </p:nvPr>
        </p:nvSpPr>
        <p:spPr/>
        <p:txBody>
          <a:bodyPr/>
          <a:lstStyle/>
          <a:p>
            <a:r>
              <a:rPr lang="nl-NL"/>
              <a:t>Faculty, department, unit ...</a:t>
            </a:r>
          </a:p>
        </p:txBody>
      </p:sp>
      <p:sp>
        <p:nvSpPr>
          <p:cNvPr id="3" name="灯片编号占位符 2">
            <a:extLst>
              <a:ext uri="{FF2B5EF4-FFF2-40B4-BE49-F238E27FC236}">
                <a16:creationId xmlns:a16="http://schemas.microsoft.com/office/drawing/2014/main" id="{1F365FBA-69E2-4CF7-8C29-1C6086756C32}"/>
              </a:ext>
            </a:extLst>
          </p:cNvPr>
          <p:cNvSpPr>
            <a:spLocks noGrp="1"/>
          </p:cNvSpPr>
          <p:nvPr>
            <p:ph type="sldNum" sz="quarter" idx="12"/>
          </p:nvPr>
        </p:nvSpPr>
        <p:spPr/>
        <p:txBody>
          <a:bodyPr/>
          <a:lstStyle/>
          <a:p>
            <a:fld id="{0A297500-7527-634B-90F4-69D0994C32B4}" type="slidenum">
              <a:rPr lang="nl-NL" smtClean="0"/>
              <a:t>69</a:t>
            </a:fld>
            <a:endParaRPr lang="nl-NL"/>
          </a:p>
        </p:txBody>
      </p:sp>
      <p:sp>
        <p:nvSpPr>
          <p:cNvPr id="4" name="内容占位符 3">
            <a:extLst>
              <a:ext uri="{FF2B5EF4-FFF2-40B4-BE49-F238E27FC236}">
                <a16:creationId xmlns:a16="http://schemas.microsoft.com/office/drawing/2014/main" id="{86975242-CA8D-47E5-A3F6-10EB09313845}"/>
              </a:ext>
            </a:extLst>
          </p:cNvPr>
          <p:cNvSpPr>
            <a:spLocks noGrp="1"/>
          </p:cNvSpPr>
          <p:nvPr>
            <p:ph idx="1"/>
          </p:nvPr>
        </p:nvSpPr>
        <p:spPr/>
        <p:txBody>
          <a:bodyPr/>
          <a:lstStyle/>
          <a:p>
            <a:endParaRPr lang="zh-CN" altLang="en-US"/>
          </a:p>
        </p:txBody>
      </p:sp>
      <p:sp>
        <p:nvSpPr>
          <p:cNvPr id="5" name="内容占位符 4">
            <a:extLst>
              <a:ext uri="{FF2B5EF4-FFF2-40B4-BE49-F238E27FC236}">
                <a16:creationId xmlns:a16="http://schemas.microsoft.com/office/drawing/2014/main" id="{70B412AA-8A48-4A74-9131-07C0DBAF5CA2}"/>
              </a:ext>
            </a:extLst>
          </p:cNvPr>
          <p:cNvSpPr>
            <a:spLocks noGrp="1"/>
          </p:cNvSpPr>
          <p:nvPr>
            <p:ph sz="quarter" idx="13"/>
          </p:nvPr>
        </p:nvSpPr>
        <p:spPr/>
        <p:txBody>
          <a:bodyPr/>
          <a:lstStyle/>
          <a:p>
            <a:endParaRPr lang="zh-CN" altLang="en-US"/>
          </a:p>
        </p:txBody>
      </p:sp>
      <p:sp>
        <p:nvSpPr>
          <p:cNvPr id="6" name="标题 5">
            <a:extLst>
              <a:ext uri="{FF2B5EF4-FFF2-40B4-BE49-F238E27FC236}">
                <a16:creationId xmlns:a16="http://schemas.microsoft.com/office/drawing/2014/main" id="{74F221B0-DA94-46E1-BC02-9D2C26A3E33D}"/>
              </a:ext>
            </a:extLst>
          </p:cNvPr>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A634BEE8-AD67-4414-BD33-BB366CCF3C34}"/>
              </a:ext>
            </a:extLst>
          </p:cNvPr>
          <p:cNvPicPr>
            <a:picLocks noChangeAspect="1"/>
          </p:cNvPicPr>
          <p:nvPr/>
        </p:nvPicPr>
        <p:blipFill>
          <a:blip r:embed="rId3"/>
          <a:stretch>
            <a:fillRect/>
          </a:stretch>
        </p:blipFill>
        <p:spPr>
          <a:xfrm>
            <a:off x="3542587" y="0"/>
            <a:ext cx="5106826" cy="6858000"/>
          </a:xfrm>
          <a:prstGeom prst="rect">
            <a:avLst/>
          </a:prstGeom>
        </p:spPr>
      </p:pic>
    </p:spTree>
    <p:extLst>
      <p:ext uri="{BB962C8B-B14F-4D97-AF65-F5344CB8AC3E}">
        <p14:creationId xmlns:p14="http://schemas.microsoft.com/office/powerpoint/2010/main" val="3673159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en-US" altLang="zh-CN" sz="3200"/>
              <a:t>Challenge</a:t>
            </a:r>
            <a:endParaRPr lang="nl-NL" sz="3200"/>
          </a:p>
        </p:txBody>
      </p:sp>
      <p:sp>
        <p:nvSpPr>
          <p:cNvPr id="3" name="Tijdelijke aanduiding voor dianummer 2"/>
          <p:cNvSpPr>
            <a:spLocks noGrp="1"/>
          </p:cNvSpPr>
          <p:nvPr>
            <p:ph type="sldNum" sz="quarter" idx="12"/>
          </p:nvPr>
        </p:nvSpPr>
        <p:spPr>
          <a:xfrm>
            <a:off x="576000" y="6204937"/>
            <a:ext cx="648000" cy="6480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pic>
        <p:nvPicPr>
          <p:cNvPr id="2052" name="Picture 4">
            <a:extLst>
              <a:ext uri="{FF2B5EF4-FFF2-40B4-BE49-F238E27FC236}">
                <a16:creationId xmlns:a16="http://schemas.microsoft.com/office/drawing/2014/main" id="{A1966EB1-AAA8-4C7F-9254-2C0D78C78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000" y="1357313"/>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50BA32E9-B353-428E-9F15-3867E23249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000" y="1357313"/>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F21EC6C9-0A24-4985-B447-33414760A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57313"/>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A08CA046-83DE-4F25-8F5D-1352C99595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9638" y="1357313"/>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87A0D2B-E085-4761-85D1-9EAE50AD38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0000" y="3781125"/>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15E6C43E-AE84-4444-AAF9-FDE4DB15D3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7999" y="3781125"/>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225BC61E-2F45-4FE2-AA7E-E9DC1623E9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6000" y="3781125"/>
            <a:ext cx="2200275" cy="2200275"/>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1116D3F5-E775-4EBD-A841-8EA7967A495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29637" y="3781125"/>
            <a:ext cx="2200275" cy="22002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59C624A7-7D9D-405C-8AAD-9DF51503BEF1}"/>
              </a:ext>
            </a:extLst>
          </p:cNvPr>
          <p:cNvSpPr/>
          <p:nvPr/>
        </p:nvSpPr>
        <p:spPr>
          <a:xfrm>
            <a:off x="5962650" y="3638550"/>
            <a:ext cx="4876800" cy="2466975"/>
          </a:xfrm>
          <a:prstGeom prst="roundRect">
            <a:avLst/>
          </a:prstGeom>
          <a:noFill/>
          <a:ln w="19050">
            <a:solidFill>
              <a:srgbClr val="1D8D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01587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a:xfrm>
            <a:off x="576000" y="301681"/>
            <a:ext cx="11041200" cy="850464"/>
          </a:xfrm>
        </p:spPr>
        <p:txBody>
          <a:bodyPr>
            <a:normAutofit/>
          </a:bodyPr>
          <a:lstStyle/>
          <a:p>
            <a:r>
              <a:rPr lang="nl-NL" sz="3200"/>
              <a:t>What is segmentation</a:t>
            </a:r>
          </a:p>
        </p:txBody>
      </p:sp>
      <p:sp>
        <p:nvSpPr>
          <p:cNvPr id="3" name="Tijdelijke aanduiding voor dianummer 2"/>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A297500-7527-634B-90F4-69D0994C32B4}" type="slidenum">
              <a:rPr kumimoji="0" lang="nl-NL" sz="1000" b="0" i="0" u="none" strike="noStrike" kern="1200" cap="none" spc="0" normalizeH="0" baseline="0" noProof="0" smtClean="0">
                <a:ln>
                  <a:noFill/>
                </a:ln>
                <a:solidFill>
                  <a:srgbClr val="FFFFFF"/>
                </a:solidFill>
                <a:effectLst/>
                <a:uLnTx/>
                <a:uFillTx/>
                <a:latin typeface="Arial"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nl-NL" sz="1000" b="0" i="0" u="none" strike="noStrike" kern="1200" cap="none" spc="0" normalizeH="0" baseline="0" noProof="0">
              <a:ln>
                <a:noFill/>
              </a:ln>
              <a:solidFill>
                <a:srgbClr val="FFFFFF"/>
              </a:solidFill>
              <a:effectLst/>
              <a:uLnTx/>
              <a:uFillTx/>
              <a:latin typeface="Arial" charset="0"/>
              <a:ea typeface="+mn-ea"/>
              <a:cs typeface="+mn-cs"/>
            </a:endParaRPr>
          </a:p>
        </p:txBody>
      </p:sp>
      <p:grpSp>
        <p:nvGrpSpPr>
          <p:cNvPr id="15" name="组合 14">
            <a:extLst>
              <a:ext uri="{FF2B5EF4-FFF2-40B4-BE49-F238E27FC236}">
                <a16:creationId xmlns:a16="http://schemas.microsoft.com/office/drawing/2014/main" id="{42F8F886-CD25-47E5-AC39-E5E61B14BC2A}"/>
              </a:ext>
            </a:extLst>
          </p:cNvPr>
          <p:cNvGrpSpPr/>
          <p:nvPr/>
        </p:nvGrpSpPr>
        <p:grpSpPr>
          <a:xfrm>
            <a:off x="1545634" y="1326260"/>
            <a:ext cx="1719376" cy="1685925"/>
            <a:chOff x="377477" y="1969990"/>
            <a:chExt cx="2789633" cy="2735360"/>
          </a:xfrm>
        </p:grpSpPr>
        <p:pic>
          <p:nvPicPr>
            <p:cNvPr id="1026" name="Picture 2">
              <a:extLst>
                <a:ext uri="{FF2B5EF4-FFF2-40B4-BE49-F238E27FC236}">
                  <a16:creationId xmlns:a16="http://schemas.microsoft.com/office/drawing/2014/main" id="{4CB9072B-6EC4-43D0-BBF6-9A5306C6D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77" y="1969990"/>
              <a:ext cx="2789633" cy="2735360"/>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B88345E8-A3FA-46BC-97DD-E595F4C187EB}"/>
                </a:ext>
              </a:extLst>
            </p:cNvPr>
            <p:cNvSpPr/>
            <p:nvPr/>
          </p:nvSpPr>
          <p:spPr>
            <a:xfrm>
              <a:off x="1152525" y="2771775"/>
              <a:ext cx="1600200" cy="9906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8" name="Picture 4">
            <a:extLst>
              <a:ext uri="{FF2B5EF4-FFF2-40B4-BE49-F238E27FC236}">
                <a16:creationId xmlns:a16="http://schemas.microsoft.com/office/drawing/2014/main" id="{95830588-21E9-491B-B39E-6CE618C0D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634" y="3879600"/>
            <a:ext cx="1719376" cy="1685925"/>
          </a:xfrm>
          <a:prstGeom prst="rect">
            <a:avLst/>
          </a:prstGeom>
          <a:noFill/>
          <a:extLst>
            <a:ext uri="{909E8E84-426E-40DD-AFC4-6F175D3DCCD1}">
              <a14:hiddenFill xmlns:a14="http://schemas.microsoft.com/office/drawing/2010/main">
                <a:solidFill>
                  <a:srgbClr val="FFFFFF"/>
                </a:solidFill>
              </a14:hiddenFill>
            </a:ext>
          </a:extLst>
        </p:spPr>
      </p:pic>
      <p:sp>
        <p:nvSpPr>
          <p:cNvPr id="13" name="箭头: 右 12">
            <a:extLst>
              <a:ext uri="{FF2B5EF4-FFF2-40B4-BE49-F238E27FC236}">
                <a16:creationId xmlns:a16="http://schemas.microsoft.com/office/drawing/2014/main" id="{74BCDEFB-2936-4A18-B1CD-9E9818E8CED3}"/>
              </a:ext>
            </a:extLst>
          </p:cNvPr>
          <p:cNvSpPr/>
          <p:nvPr/>
        </p:nvSpPr>
        <p:spPr>
          <a:xfrm>
            <a:off x="5270771" y="4479676"/>
            <a:ext cx="157162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segmented</a:t>
            </a:r>
            <a:endParaRPr lang="zh-CN" altLang="en-US"/>
          </a:p>
        </p:txBody>
      </p:sp>
      <p:pic>
        <p:nvPicPr>
          <p:cNvPr id="16" name="图片 15">
            <a:extLst>
              <a:ext uri="{FF2B5EF4-FFF2-40B4-BE49-F238E27FC236}">
                <a16:creationId xmlns:a16="http://schemas.microsoft.com/office/drawing/2014/main" id="{DCF66A0A-8EF6-4A8D-8B42-FB756704BA2C}"/>
              </a:ext>
            </a:extLst>
          </p:cNvPr>
          <p:cNvPicPr>
            <a:picLocks noChangeAspect="1"/>
          </p:cNvPicPr>
          <p:nvPr/>
        </p:nvPicPr>
        <p:blipFill>
          <a:blip r:embed="rId5"/>
          <a:stretch>
            <a:fillRect/>
          </a:stretch>
        </p:blipFill>
        <p:spPr>
          <a:xfrm>
            <a:off x="5287661" y="1422630"/>
            <a:ext cx="5851160" cy="3718079"/>
          </a:xfrm>
          <a:prstGeom prst="rect">
            <a:avLst/>
          </a:prstGeom>
        </p:spPr>
      </p:pic>
      <p:sp>
        <p:nvSpPr>
          <p:cNvPr id="17" name="文本框 16">
            <a:extLst>
              <a:ext uri="{FF2B5EF4-FFF2-40B4-BE49-F238E27FC236}">
                <a16:creationId xmlns:a16="http://schemas.microsoft.com/office/drawing/2014/main" id="{EAC5E520-2DCD-4758-B139-7B8BB08382EB}"/>
              </a:ext>
            </a:extLst>
          </p:cNvPr>
          <p:cNvSpPr txBox="1"/>
          <p:nvPr/>
        </p:nvSpPr>
        <p:spPr>
          <a:xfrm>
            <a:off x="5201340" y="1390010"/>
            <a:ext cx="6078165" cy="3859518"/>
          </a:xfrm>
          <a:prstGeom prst="rect">
            <a:avLst/>
          </a:prstGeom>
          <a:noFill/>
        </p:spPr>
        <p:txBody>
          <a:bodyPr wrap="square" rtlCol="0">
            <a:spAutoFit/>
          </a:bodyPr>
          <a:lstStyle/>
          <a:p>
            <a:pPr>
              <a:lnSpc>
                <a:spcPct val="80000"/>
              </a:lnSpc>
            </a:pPr>
            <a:r>
              <a:rPr lang="en-US" altLang="zh-CN">
                <a:solidFill>
                  <a:srgbClr val="00B050"/>
                </a:solidFill>
              </a:rPr>
              <a:t>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0 </a:t>
            </a:r>
            <a:r>
              <a:rPr lang="en-US" altLang="zh-CN">
                <a:solidFill>
                  <a:srgbClr val="FFC000"/>
                </a:solidFill>
              </a:rPr>
              <a:t>1 1</a:t>
            </a:r>
            <a:r>
              <a:rPr lang="en-US" altLang="zh-CN">
                <a:solidFill>
                  <a:srgbClr val="00B050"/>
                </a:solidFill>
              </a:rPr>
              <a:t> 0 0 0 0 0 0 0 0 0 0 0 0 0 0 0 0 0 0 0 0 0 0 0 0 </a:t>
            </a:r>
            <a:r>
              <a:rPr lang="en-US" altLang="zh-CN">
                <a:solidFill>
                  <a:srgbClr val="FFC000"/>
                </a:solidFill>
              </a:rPr>
              <a:t>1 1</a:t>
            </a:r>
            <a:r>
              <a:rPr lang="en-US" altLang="zh-CN">
                <a:solidFill>
                  <a:srgbClr val="00B050"/>
                </a:solidFill>
              </a:rPr>
              <a:t> 0 0 </a:t>
            </a:r>
            <a:r>
              <a:rPr lang="en-US" altLang="zh-CN">
                <a:solidFill>
                  <a:srgbClr val="FFC000"/>
                </a:solidFill>
              </a:rPr>
              <a:t>1 1 1 </a:t>
            </a:r>
            <a:r>
              <a:rPr lang="en-US" altLang="zh-CN">
                <a:solidFill>
                  <a:srgbClr val="00B050"/>
                </a:solidFill>
              </a:rPr>
              <a:t>0 0 0 0 0 0 0 0 0 0 0 0 0 0 0 0 0 0 0 0 0 0 0 0 </a:t>
            </a:r>
            <a:r>
              <a:rPr lang="en-US" altLang="zh-CN">
                <a:solidFill>
                  <a:srgbClr val="FFC000"/>
                </a:solidFill>
              </a:rPr>
              <a:t>1 1</a:t>
            </a:r>
            <a:r>
              <a:rPr lang="en-US" altLang="zh-CN">
                <a:solidFill>
                  <a:srgbClr val="00B050"/>
                </a:solidFill>
              </a:rPr>
              <a:t> 0 0 0 </a:t>
            </a:r>
            <a:r>
              <a:rPr lang="en-US" altLang="zh-CN">
                <a:solidFill>
                  <a:srgbClr val="FFC000"/>
                </a:solidFill>
              </a:rPr>
              <a:t>1</a:t>
            </a:r>
            <a:r>
              <a:rPr lang="en-US" altLang="zh-CN">
                <a:solidFill>
                  <a:srgbClr val="00B050"/>
                </a:solidFill>
              </a:rPr>
              <a:t> 0 0 0 0 0 0 0 0 0 0 0 0 0 0 0 0 0 0 0 0 0 0 0 0 0 0 0 0 0 0 0 0 0 0 0 0 0 0 0 0 0 0 0 0 0 0 0 0 0 0 0 0 0 0 0 0 0 0 0 0 0 0 0 0 0 0 0 0 0 0 0 0 0 0 0 0 0 0 0 0 0 0 0 0 0 0 0 0 0 0 </a:t>
            </a:r>
          </a:p>
          <a:p>
            <a:pPr>
              <a:lnSpc>
                <a:spcPct val="80000"/>
              </a:lnSpc>
            </a:pPr>
            <a:r>
              <a:rPr lang="en-US" altLang="zh-CN">
                <a:solidFill>
                  <a:srgbClr val="00B050"/>
                </a:solidFill>
              </a:rPr>
              <a:t>0 0 0 0 0 0 0 0 0 0 0 0 0 0 0 0 0 0 0 0 0 0 0 0 0 0 0 0 0 0 0 0 0 0 0 0 0 0 0 0 0 0 0 0 0 0 0 0 0 0 0 0 0 0 0 0 0 0 0 0 0 0</a:t>
            </a:r>
          </a:p>
          <a:p>
            <a:pPr>
              <a:lnSpc>
                <a:spcPct val="80000"/>
              </a:lnSpc>
            </a:pPr>
            <a:r>
              <a:rPr lang="en-US" altLang="zh-CN">
                <a:solidFill>
                  <a:srgbClr val="00B050"/>
                </a:solidFill>
              </a:rPr>
              <a:t>0 0 0 0 0 0 0 0 0 0 0 0 0 0 0 0 0 0 0 0 0 0 0 0 0 0 0 0 0 0 0 0 0 0 0 0 0 0 0 0 0 0 0 0 0 0 0 0 0 0 0 0 0 0 0 0 0 0 0 0 0 0</a:t>
            </a:r>
            <a:endParaRPr lang="zh-CN" altLang="en-US">
              <a:solidFill>
                <a:srgbClr val="00B050"/>
              </a:solidFill>
            </a:endParaRPr>
          </a:p>
          <a:p>
            <a:pPr>
              <a:lnSpc>
                <a:spcPct val="80000"/>
              </a:lnSpc>
            </a:pPr>
            <a:r>
              <a:rPr lang="en-US" altLang="zh-CN">
                <a:solidFill>
                  <a:srgbClr val="00B050"/>
                </a:solidFill>
              </a:rPr>
              <a:t>0 0 0 0 0 0 0 0 0 0 0 0 0 0 0 0 0 0 0 0 0 0 0 0 0 0 0 0 0 0 0</a:t>
            </a:r>
            <a:endParaRPr lang="zh-CN" altLang="en-US">
              <a:solidFill>
                <a:srgbClr val="00B050"/>
              </a:solidFill>
            </a:endParaRPr>
          </a:p>
        </p:txBody>
      </p:sp>
      <p:sp>
        <p:nvSpPr>
          <p:cNvPr id="20" name="矩形 19">
            <a:extLst>
              <a:ext uri="{FF2B5EF4-FFF2-40B4-BE49-F238E27FC236}">
                <a16:creationId xmlns:a16="http://schemas.microsoft.com/office/drawing/2014/main" id="{DE6C59BB-86D3-4581-A752-BAFE15DAACE5}"/>
              </a:ext>
            </a:extLst>
          </p:cNvPr>
          <p:cNvSpPr/>
          <p:nvPr/>
        </p:nvSpPr>
        <p:spPr>
          <a:xfrm>
            <a:off x="5270771" y="1399535"/>
            <a:ext cx="5884940" cy="3750699"/>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C54BE1F7-44A6-4997-B6B1-CDC2CCEB04C8}"/>
              </a:ext>
            </a:extLst>
          </p:cNvPr>
          <p:cNvCxnSpPr>
            <a:cxnSpLocks/>
          </p:cNvCxnSpPr>
          <p:nvPr/>
        </p:nvCxnSpPr>
        <p:spPr>
          <a:xfrm flipV="1">
            <a:off x="3009606" y="1422630"/>
            <a:ext cx="2261165" cy="397806"/>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6B70861F-ED02-4F7C-A729-D0BC6FE90BA5}"/>
              </a:ext>
            </a:extLst>
          </p:cNvPr>
          <p:cNvCxnSpPr>
            <a:cxnSpLocks/>
          </p:cNvCxnSpPr>
          <p:nvPr/>
        </p:nvCxnSpPr>
        <p:spPr>
          <a:xfrm>
            <a:off x="3009606" y="2421462"/>
            <a:ext cx="2244275" cy="271924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287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20F815A0-DA70-F442-98F9-D8C289EA39E2}"/>
              </a:ext>
            </a:extLst>
          </p:cNvPr>
          <p:cNvSpPr>
            <a:spLocks noGrp="1"/>
          </p:cNvSpPr>
          <p:nvPr>
            <p:ph type="sldNum" sz="quarter" idx="12"/>
          </p:nvPr>
        </p:nvSpPr>
        <p:spPr/>
        <p:txBody>
          <a:bodyPr/>
          <a:lstStyle/>
          <a:p>
            <a:fld id="{0A297500-7527-634B-90F4-69D0994C32B4}" type="slidenum">
              <a:rPr lang="nl-NL" smtClean="0"/>
              <a:pPr/>
              <a:t>9</a:t>
            </a:fld>
            <a:endParaRPr lang="nl-NL"/>
          </a:p>
        </p:txBody>
      </p:sp>
      <p:sp>
        <p:nvSpPr>
          <p:cNvPr id="5" name="标题 4">
            <a:extLst>
              <a:ext uri="{FF2B5EF4-FFF2-40B4-BE49-F238E27FC236}">
                <a16:creationId xmlns:a16="http://schemas.microsoft.com/office/drawing/2014/main" id="{9F8DF4F4-E2A5-3D45-A0C9-CF3F3AAC7EA2}"/>
              </a:ext>
            </a:extLst>
          </p:cNvPr>
          <p:cNvSpPr>
            <a:spLocks noGrp="1"/>
          </p:cNvSpPr>
          <p:nvPr>
            <p:ph type="title"/>
          </p:nvPr>
        </p:nvSpPr>
        <p:spPr/>
        <p:txBody>
          <a:bodyPr/>
          <a:lstStyle/>
          <a:p>
            <a:r>
              <a:rPr kumimoji="1" lang="en-US" altLang="zh-CN"/>
              <a:t>Outline</a:t>
            </a:r>
            <a:endParaRPr kumimoji="1" lang="zh-CN" altLang="en-US"/>
          </a:p>
        </p:txBody>
      </p:sp>
      <p:sp>
        <p:nvSpPr>
          <p:cNvPr id="8" name="内容占位符 7">
            <a:extLst>
              <a:ext uri="{FF2B5EF4-FFF2-40B4-BE49-F238E27FC236}">
                <a16:creationId xmlns:a16="http://schemas.microsoft.com/office/drawing/2014/main" id="{49FEFD6C-83A8-7842-84BD-058BCBBD8B0F}"/>
              </a:ext>
            </a:extLst>
          </p:cNvPr>
          <p:cNvSpPr>
            <a:spLocks noGrp="1"/>
          </p:cNvSpPr>
          <p:nvPr>
            <p:ph sz="quarter" idx="13"/>
          </p:nvPr>
        </p:nvSpPr>
        <p:spPr>
          <a:xfrm>
            <a:off x="576000" y="1817624"/>
            <a:ext cx="10655300" cy="4392376"/>
          </a:xfrm>
        </p:spPr>
        <p:txBody>
          <a:bodyPr/>
          <a:lstStyle/>
          <a:p>
            <a:pPr marL="457200" indent="-457200">
              <a:buAutoNum type="arabicPeriod"/>
            </a:pPr>
            <a:r>
              <a:rPr lang="en-US" altLang="zh-CN"/>
              <a:t>Motivation</a:t>
            </a:r>
          </a:p>
          <a:p>
            <a:pPr marL="457200" indent="-457200">
              <a:buAutoNum type="arabicPeriod"/>
            </a:pPr>
            <a:r>
              <a:rPr lang="en-US" altLang="zh-CN">
                <a:solidFill>
                  <a:srgbClr val="FF0000"/>
                </a:solidFill>
              </a:rPr>
              <a:t>Dataset &amp; Data preprocessing</a:t>
            </a:r>
          </a:p>
          <a:p>
            <a:pPr marL="914400" lvl="1" indent="-457200">
              <a:buFont typeface="+mj-lt"/>
              <a:buAutoNum type="alphaLcPeriod"/>
            </a:pPr>
            <a:r>
              <a:rPr lang="en-US" altLang="zh-CN">
                <a:solidFill>
                  <a:srgbClr val="FF0000"/>
                </a:solidFill>
              </a:rPr>
              <a:t>Data Preparation</a:t>
            </a:r>
          </a:p>
          <a:p>
            <a:pPr marL="914400" lvl="1" indent="-457200">
              <a:buFont typeface="+mj-lt"/>
              <a:buAutoNum type="alphaLcPeriod"/>
            </a:pPr>
            <a:r>
              <a:rPr lang="en-US" altLang="zh-CN"/>
              <a:t>Data Preprocessing</a:t>
            </a:r>
          </a:p>
          <a:p>
            <a:pPr marL="457200" indent="-457200">
              <a:buAutoNum type="arabicPeriod"/>
            </a:pPr>
            <a:r>
              <a:rPr lang="en-US" altLang="zh-CN"/>
              <a:t>Methodology &amp; Experiments</a:t>
            </a:r>
          </a:p>
          <a:p>
            <a:pPr marL="457200" indent="-457200">
              <a:buAutoNum type="arabicPeriod"/>
            </a:pPr>
            <a:r>
              <a:rPr lang="en-US" altLang="zh-CN"/>
              <a:t>Conclusion</a:t>
            </a:r>
          </a:p>
        </p:txBody>
      </p:sp>
    </p:spTree>
    <p:extLst>
      <p:ext uri="{BB962C8B-B14F-4D97-AF65-F5344CB8AC3E}">
        <p14:creationId xmlns:p14="http://schemas.microsoft.com/office/powerpoint/2010/main" val="4256122672"/>
      </p:ext>
    </p:extLst>
  </p:cSld>
  <p:clrMapOvr>
    <a:masterClrMapping/>
  </p:clrMapOvr>
</p:sld>
</file>

<file path=ppt/theme/theme1.xml><?xml version="1.0" encoding="utf-8"?>
<a:theme xmlns:a="http://schemas.openxmlformats.org/drawingml/2006/main"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TotalTime>
  <Words>7543</Words>
  <Application>Microsoft Office PowerPoint</Application>
  <PresentationFormat>宽屏</PresentationFormat>
  <Paragraphs>1377</Paragraphs>
  <Slides>69</Slides>
  <Notes>68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69</vt:i4>
      </vt:variant>
    </vt:vector>
  </HeadingPairs>
  <TitlesOfParts>
    <vt:vector size="78" baseType="lpstr">
      <vt:lpstr>-apple-system</vt:lpstr>
      <vt:lpstr>CMR12</vt:lpstr>
      <vt:lpstr>NimbusSanL-Regu</vt:lpstr>
      <vt:lpstr>Arial</vt:lpstr>
      <vt:lpstr>Calibri</vt:lpstr>
      <vt:lpstr>Cambria Math</vt:lpstr>
      <vt:lpstr>Source Sans Pro</vt:lpstr>
      <vt:lpstr>tahoma</vt:lpstr>
      <vt:lpstr>KU Leuven</vt:lpstr>
      <vt:lpstr>Automatic segmentation of fibula bone by using deep learning</vt:lpstr>
      <vt:lpstr>Subject of master thesis</vt:lpstr>
      <vt:lpstr>Outline</vt:lpstr>
      <vt:lpstr>Outline</vt:lpstr>
      <vt:lpstr>Concept of Fibula</vt:lpstr>
      <vt:lpstr>The traditiontal fibula segmentation method </vt:lpstr>
      <vt:lpstr>Challenge</vt:lpstr>
      <vt:lpstr>What is segmentation</vt:lpstr>
      <vt:lpstr>Outline</vt:lpstr>
      <vt:lpstr>Dataset</vt:lpstr>
      <vt:lpstr>Dataset</vt:lpstr>
      <vt:lpstr>Outline</vt:lpstr>
      <vt:lpstr> Data preprocessing</vt:lpstr>
      <vt:lpstr>PowerPoint 演示文稿</vt:lpstr>
      <vt:lpstr>Outline</vt:lpstr>
      <vt:lpstr>Dice Score</vt:lpstr>
      <vt:lpstr>Two method of Dice Score</vt:lpstr>
      <vt:lpstr>Outline</vt:lpstr>
      <vt:lpstr>Single-planar segmentation model</vt:lpstr>
      <vt:lpstr>Single-planar segmentation model: Res-Net block</vt:lpstr>
      <vt:lpstr>Res-Net block</vt:lpstr>
      <vt:lpstr>Res-Net architecuture</vt:lpstr>
      <vt:lpstr>Upsampling</vt:lpstr>
      <vt:lpstr>Skip connection</vt:lpstr>
      <vt:lpstr>Skip connection</vt:lpstr>
      <vt:lpstr>Experiment 1: 34-layer Res-Net in signle-planar model</vt:lpstr>
      <vt:lpstr>Experiment 2: 50-layer Res-Net in single-planar model</vt:lpstr>
      <vt:lpstr>Experiment 2: 50-layer Res-Net in single-planar model</vt:lpstr>
      <vt:lpstr>Experiment 2: 50-layer Res-Net in single-planar model</vt:lpstr>
      <vt:lpstr>Comparison of Experiment 1 and 2</vt:lpstr>
      <vt:lpstr>Discussion for Experiment 2:  50-layer Res-Net in single-planar model</vt:lpstr>
      <vt:lpstr>Discussion for Experiment 2</vt:lpstr>
      <vt:lpstr>PowerPoint 演示文稿</vt:lpstr>
      <vt:lpstr>3D Network to 2.5D Network</vt:lpstr>
      <vt:lpstr>Outline</vt:lpstr>
      <vt:lpstr>Multi-planar segmentation model</vt:lpstr>
      <vt:lpstr>Maximum Probability Combination</vt:lpstr>
      <vt:lpstr>PowerPoint 演示文稿</vt:lpstr>
      <vt:lpstr>PowerPoint 演示文稿</vt:lpstr>
      <vt:lpstr>PowerPoint 演示文稿</vt:lpstr>
      <vt:lpstr>Experiment 3：Multi-planar segmentation model  Combination result</vt:lpstr>
      <vt:lpstr>Experiment 3：Multi-planar segmentation model  Combination result</vt:lpstr>
      <vt:lpstr>PowerPoint 演示文稿</vt:lpstr>
      <vt:lpstr>Discussion for Experiment 3: Multi-planar segmentation model</vt:lpstr>
      <vt:lpstr>Discussion for Experiment 3</vt:lpstr>
      <vt:lpstr>Outline</vt:lpstr>
      <vt:lpstr>Data Augmentation</vt:lpstr>
      <vt:lpstr>Data Augmentation</vt:lpstr>
      <vt:lpstr>Data Augmentation</vt:lpstr>
      <vt:lpstr>Final segmentation model</vt:lpstr>
      <vt:lpstr>Experiment 4  Axial segmentation result on axial slices after data augmentation </vt:lpstr>
      <vt:lpstr>Experiment 4  Sagittal segmentation result on axial slices after data augmentation </vt:lpstr>
      <vt:lpstr>Experiment 4  Combination segmentation result on axial slices after data augmentation </vt:lpstr>
      <vt:lpstr>Discussion for Experiment 4: Multi-planar segmentation model with data augmentation </vt:lpstr>
      <vt:lpstr>Discussion for Experiment 4: Multi-planar segmentation model with data augmentation </vt:lpstr>
      <vt:lpstr>Outline</vt:lpstr>
      <vt:lpstr>Conclusion</vt:lpstr>
      <vt:lpstr>PowerPoint 演示文稿</vt:lpstr>
      <vt:lpstr>PowerPoint 演示文稿</vt:lpstr>
      <vt:lpstr>PowerPoint 演示文稿</vt:lpstr>
      <vt:lpstr>PowerPoint 演示文稿</vt:lpstr>
      <vt:lpstr>Results of Experiment 2</vt:lpstr>
      <vt:lpstr>PowerPoint 演示文稿</vt:lpstr>
      <vt:lpstr>PowerPoint 演示文稿</vt:lpstr>
      <vt:lpstr>Experiment 3  Sagittal plane subnetwork</vt:lpstr>
      <vt:lpstr>Experiment 3  Coronal plane subnetwork</vt:lpstr>
      <vt:lpstr>Discussion for Experiment 3</vt:lpstr>
      <vt:lpstr>Discussion for Experiment 4</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BY</dc:creator>
  <cp:lastModifiedBy>L BY</cp:lastModifiedBy>
  <cp:revision>15</cp:revision>
  <dcterms:created xsi:type="dcterms:W3CDTF">2022-01-16T10:18:00Z</dcterms:created>
  <dcterms:modified xsi:type="dcterms:W3CDTF">2022-02-01T14:13:47Z</dcterms:modified>
</cp:coreProperties>
</file>